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68" r:id="rId3"/>
    <p:sldId id="277" r:id="rId4"/>
    <p:sldId id="280" r:id="rId5"/>
    <p:sldId id="281" r:id="rId6"/>
    <p:sldId id="282" r:id="rId7"/>
    <p:sldId id="306" r:id="rId8"/>
    <p:sldId id="307" r:id="rId9"/>
    <p:sldId id="283" r:id="rId10"/>
    <p:sldId id="293" r:id="rId11"/>
    <p:sldId id="294" r:id="rId12"/>
    <p:sldId id="285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83" d="100"/>
          <a:sy n="83" d="100"/>
        </p:scale>
        <p:origin x="4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R0_16p%20KOTA%20JAYAPURA%202020%20update%20baseline\R-0%2016p%20KOTA%20JAYAPURA_KABUPATEN%20MERAUKE_KABUPATEN%20JAYAPURA\R0-16p_KR%20INDAH_20201123%20NEW.xlsm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xercise%20Pengurangan%20Kumuh%20Kota%20Jayapura%20Tahun%202015-20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'Grafik_Kumuh Akhir_PKP'!$C$2</c:f>
              <c:strCache>
                <c:ptCount val="1"/>
                <c:pt idx="0">
                  <c:v>%</c:v>
                </c:pt>
              </c:strCache>
            </c:strRef>
          </c:tx>
          <c:spPr>
            <a:noFill/>
            <a:ln w="9525" cap="flat" cmpd="sng" algn="ctr">
              <a:solidFill>
                <a:schemeClr val="accent1"/>
              </a:solidFill>
              <a:miter lim="800000"/>
            </a:ln>
            <a:effectLst>
              <a:glow rad="63500">
                <a:schemeClr val="accent1">
                  <a:satMod val="175000"/>
                  <a:alpha val="25000"/>
                </a:schemeClr>
              </a:glow>
            </a:effectLst>
          </c:spPr>
          <c:invertIfNegative val="0"/>
          <c:cat>
            <c:strRef>
              <c:f>'Grafik_Kumuh Akhir_PKP'!$B$3:$B$18</c:f>
              <c:strCache>
                <c:ptCount val="16"/>
                <c:pt idx="0">
                  <c:v>1. Ketidakteraturan Bangunan</c:v>
                </c:pt>
                <c:pt idx="1">
                  <c:v>2. Kepadatan Bangunan Tdk Sesuai Ketentuan</c:v>
                </c:pt>
                <c:pt idx="2">
                  <c:v>3. Ketidaksesuaian dengan Persyaratan Teknis Bangunan</c:v>
                </c:pt>
                <c:pt idx="3">
                  <c:v>4. Cakupan Pelayanan Jalan Lingkungan</c:v>
                </c:pt>
                <c:pt idx="4">
                  <c:v>5. Kualitas Permukaan Jalan lingkungan</c:v>
                </c:pt>
                <c:pt idx="5">
                  <c:v>6. Ketersediaan Akses Aman Air Minum</c:v>
                </c:pt>
                <c:pt idx="6">
                  <c:v>7. Tidak terpenuhinya Kebutuhan Air Minum</c:v>
                </c:pt>
                <c:pt idx="7">
                  <c:v>8. Ketidakmampuan Mengalirkan Limpasan Air</c:v>
                </c:pt>
                <c:pt idx="8">
                  <c:v>9. Ketidaktersediaan Drainase</c:v>
                </c:pt>
                <c:pt idx="9">
                  <c:v>10. Kualitas Konstruksi Drainase</c:v>
                </c:pt>
                <c:pt idx="10">
                  <c:v>11. Sistem Pengelolaan Air Limbah Tidak Sesuai Standar Teknis</c:v>
                </c:pt>
                <c:pt idx="11">
                  <c:v>12. Sapras Pengelolaan Air Limbah Tidak Sesuai Persyaratan Teknis</c:v>
                </c:pt>
                <c:pt idx="12">
                  <c:v>13. Sapras Persampahan Tidak Sesuai dengan persyaratan Teknis</c:v>
                </c:pt>
                <c:pt idx="13">
                  <c:v>14. Sistem Pengelolaan Persampahan yang tidak sesuai Standar Teknis</c:v>
                </c:pt>
                <c:pt idx="14">
                  <c:v>15. Ketidaktersediaan Prasarana Proteksi Kebakaran</c:v>
                </c:pt>
                <c:pt idx="15">
                  <c:v>16. Ketidaktersediaan Sarana Proteksi Kebakaran</c:v>
                </c:pt>
              </c:strCache>
            </c:strRef>
          </c:cat>
          <c:val>
            <c:numRef>
              <c:f>'Grafik_Kumuh Akhir_PKP'!$C$3:$C$18</c:f>
              <c:numCache>
                <c:formatCode>0.00%</c:formatCode>
                <c:ptCount val="16"/>
                <c:pt idx="0">
                  <c:v>0.42066420664206644</c:v>
                </c:pt>
                <c:pt idx="1">
                  <c:v>0</c:v>
                </c:pt>
                <c:pt idx="2">
                  <c:v>0.47970479704797048</c:v>
                </c:pt>
                <c:pt idx="3" formatCode="0%">
                  <c:v>0</c:v>
                </c:pt>
                <c:pt idx="4" formatCode="0%">
                  <c:v>0.66163890533172476</c:v>
                </c:pt>
                <c:pt idx="5" formatCode="0%">
                  <c:v>0.51211072664359858</c:v>
                </c:pt>
                <c:pt idx="6" formatCode="0%">
                  <c:v>0.78892733564013839</c:v>
                </c:pt>
                <c:pt idx="7" formatCode="0%">
                  <c:v>0.40711700844390836</c:v>
                </c:pt>
                <c:pt idx="8" formatCode="0%">
                  <c:v>0.73755074717111513</c:v>
                </c:pt>
                <c:pt idx="9" formatCode="0%">
                  <c:v>0.10318951369093893</c:v>
                </c:pt>
                <c:pt idx="10" formatCode="0%">
                  <c:v>0.34256055363321797</c:v>
                </c:pt>
                <c:pt idx="11" formatCode="0%">
                  <c:v>0.18685121107266436</c:v>
                </c:pt>
                <c:pt idx="12" formatCode="0%">
                  <c:v>0.80622837370242217</c:v>
                </c:pt>
                <c:pt idx="13" formatCode="0%">
                  <c:v>0.7197231833910035</c:v>
                </c:pt>
                <c:pt idx="14" formatCode="0%">
                  <c:v>0</c:v>
                </c:pt>
                <c:pt idx="15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A5-475F-9571-53D246D04311}"/>
            </c:ext>
          </c:extLst>
        </c:ser>
        <c:ser>
          <c:idx val="1"/>
          <c:order val="1"/>
          <c:tx>
            <c:strRef>
              <c:f>'Grafik_Kumuh Akhir_PKP'!$D$2</c:f>
              <c:strCache>
                <c:ptCount val="1"/>
                <c:pt idx="0">
                  <c:v>Bobot</c:v>
                </c:pt>
              </c:strCache>
            </c:strRef>
          </c:tx>
          <c:spPr>
            <a:noFill/>
            <a:ln w="9525" cap="flat" cmpd="sng" algn="ctr">
              <a:solidFill>
                <a:schemeClr val="accent2"/>
              </a:solidFill>
              <a:miter lim="800000"/>
            </a:ln>
            <a:effectLst>
              <a:glow rad="63500">
                <a:schemeClr val="accent2">
                  <a:satMod val="175000"/>
                  <a:alpha val="25000"/>
                </a:schemeClr>
              </a:glow>
            </a:effectLst>
          </c:spPr>
          <c:invertIfNegative val="0"/>
          <c:cat>
            <c:strRef>
              <c:f>'Grafik_Kumuh Akhir_PKP'!$B$3:$B$18</c:f>
              <c:strCache>
                <c:ptCount val="16"/>
                <c:pt idx="0">
                  <c:v>1. Ketidakteraturan Bangunan</c:v>
                </c:pt>
                <c:pt idx="1">
                  <c:v>2. Kepadatan Bangunan Tdk Sesuai Ketentuan</c:v>
                </c:pt>
                <c:pt idx="2">
                  <c:v>3. Ketidaksesuaian dengan Persyaratan Teknis Bangunan</c:v>
                </c:pt>
                <c:pt idx="3">
                  <c:v>4. Cakupan Pelayanan Jalan Lingkungan</c:v>
                </c:pt>
                <c:pt idx="4">
                  <c:v>5. Kualitas Permukaan Jalan lingkungan</c:v>
                </c:pt>
                <c:pt idx="5">
                  <c:v>6. Ketersediaan Akses Aman Air Minum</c:v>
                </c:pt>
                <c:pt idx="6">
                  <c:v>7. Tidak terpenuhinya Kebutuhan Air Minum</c:v>
                </c:pt>
                <c:pt idx="7">
                  <c:v>8. Ketidakmampuan Mengalirkan Limpasan Air</c:v>
                </c:pt>
                <c:pt idx="8">
                  <c:v>9. Ketidaktersediaan Drainase</c:v>
                </c:pt>
                <c:pt idx="9">
                  <c:v>10. Kualitas Konstruksi Drainase</c:v>
                </c:pt>
                <c:pt idx="10">
                  <c:v>11. Sistem Pengelolaan Air Limbah Tidak Sesuai Standar Teknis</c:v>
                </c:pt>
                <c:pt idx="11">
                  <c:v>12. Sapras Pengelolaan Air Limbah Tidak Sesuai Persyaratan Teknis</c:v>
                </c:pt>
                <c:pt idx="12">
                  <c:v>13. Sapras Persampahan Tidak Sesuai dengan persyaratan Teknis</c:v>
                </c:pt>
                <c:pt idx="13">
                  <c:v>14. Sistem Pengelolaan Persampahan yang tidak sesuai Standar Teknis</c:v>
                </c:pt>
                <c:pt idx="14">
                  <c:v>15. Ketidaktersediaan Prasarana Proteksi Kebakaran</c:v>
                </c:pt>
                <c:pt idx="15">
                  <c:v>16. Ketidaktersediaan Sarana Proteksi Kebakaran</c:v>
                </c:pt>
              </c:strCache>
            </c:strRef>
          </c:cat>
          <c:val>
            <c:numRef>
              <c:f>'Grafik_Kumuh Akhir_PKP'!$D$3:$D$18</c:f>
              <c:numCache>
                <c:formatCode>0</c:formatCode>
                <c:ptCount val="16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3</c:v>
                </c:pt>
                <c:pt idx="6">
                  <c:v>5</c:v>
                </c:pt>
                <c:pt idx="7">
                  <c:v>1</c:v>
                </c:pt>
                <c:pt idx="8">
                  <c:v>3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5</c:v>
                </c:pt>
                <c:pt idx="13">
                  <c:v>3</c:v>
                </c:pt>
                <c:pt idx="14">
                  <c:v>0</c:v>
                </c:pt>
                <c:pt idx="1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A5-475F-9571-53D246D043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-50"/>
        <c:axId val="-1308512480"/>
        <c:axId val="-1308498880"/>
      </c:barChart>
      <c:catAx>
        <c:axId val="-1308512480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dk1">
                      <a:lumMod val="65000"/>
                      <a:lumOff val="35000"/>
                    </a:schemeClr>
                  </a:gs>
                  <a:gs pos="100000">
                    <a:schemeClr val="dk1">
                      <a:lumMod val="75000"/>
                      <a:lumOff val="25000"/>
                    </a:schemeClr>
                  </a:gs>
                </a:gsLst>
                <a:lin ang="108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08498880"/>
        <c:crosses val="autoZero"/>
        <c:auto val="1"/>
        <c:lblAlgn val="ctr"/>
        <c:lblOffset val="100"/>
        <c:noMultiLvlLbl val="0"/>
      </c:catAx>
      <c:valAx>
        <c:axId val="-1308498880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gradFill>
                <a:gsLst>
                  <a:gs pos="0">
                    <a:schemeClr val="dk1">
                      <a:lumMod val="65000"/>
                      <a:lumOff val="35000"/>
                    </a:schemeClr>
                  </a:gs>
                  <a:gs pos="100000">
                    <a:schemeClr val="dk1">
                      <a:lumMod val="75000"/>
                      <a:lumOff val="25000"/>
                    </a:schemeClr>
                  </a:gs>
                </a:gsLst>
                <a:lin ang="108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08512480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t-BR" dirty="0"/>
              <a:t>Data R0 16 Parameter Kelurahan Karang Indah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'Pengu.KOTA JAYAPURA'!$C$85</c:f>
              <c:strCache>
                <c:ptCount val="1"/>
                <c:pt idx="0">
                  <c:v>Data R0 16 Parameter Kelurahan Karang Indah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B0A6-476E-ABAB-FB74F9A383A6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B0A6-476E-ABAB-FB74F9A383A6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B0A6-476E-ABAB-FB74F9A383A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'Pengu.KOTA JAYAPURA'!$B$86:$B$88</c:f>
              <c:strCache>
                <c:ptCount val="3"/>
                <c:pt idx="0">
                  <c:v>Luas Kumuh Awal</c:v>
                </c:pt>
                <c:pt idx="1">
                  <c:v>Pengurangan Kumuh</c:v>
                </c:pt>
                <c:pt idx="2">
                  <c:v>Luas Sisa kumuh</c:v>
                </c:pt>
              </c:strCache>
            </c:strRef>
          </c:cat>
          <c:val>
            <c:numRef>
              <c:f>'Pengu.KOTA JAYAPURA'!$C$86:$C$88</c:f>
              <c:numCache>
                <c:formatCode>General</c:formatCode>
                <c:ptCount val="3"/>
                <c:pt idx="0">
                  <c:v>16.579999999999998</c:v>
                </c:pt>
                <c:pt idx="1">
                  <c:v>2.33</c:v>
                </c:pt>
                <c:pt idx="2">
                  <c:v>14.25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0A6-476E-ABAB-FB74F9A383A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1308507584"/>
        <c:axId val="-1308501600"/>
        <c:axId val="0"/>
      </c:bar3DChart>
      <c:catAx>
        <c:axId val="-130850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08501600"/>
        <c:crosses val="autoZero"/>
        <c:auto val="1"/>
        <c:lblAlgn val="ctr"/>
        <c:lblOffset val="100"/>
        <c:noMultiLvlLbl val="0"/>
      </c:catAx>
      <c:valAx>
        <c:axId val="-130850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08507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9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dk1">
                <a:lumMod val="65000"/>
                <a:lumOff val="35000"/>
              </a:schemeClr>
            </a:gs>
            <a:gs pos="100000">
              <a:schemeClr val="dk1">
                <a:lumMod val="75000"/>
                <a:lumOff val="25000"/>
              </a:schemeClr>
            </a:gs>
          </a:gsLst>
          <a:lin ang="10800000" scaled="0"/>
        </a:gradFill>
        <a:round/>
      </a:ln>
      <a:effectLst/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51FAB-9792-49EC-0850-2307EFDC34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4B803-3AD6-198D-05A0-13B7E1BE42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19FEEB-75EE-3048-71C4-27C7941C6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BE3C6-F452-4C43-AA93-302E890485E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0F69A-D3F3-70F3-F657-7BD4A85AE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BDD9C-70F8-ACBD-C0DF-4C52CB65A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E5A1-0F05-4989-AC0E-4B6E55C2E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960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FFCCC-F513-28AC-0476-34AA8B94E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048D2-7051-B7C3-F489-0E4FB1AF9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12D77-B5DE-9E67-8A9D-7820349D4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BE3C6-F452-4C43-AA93-302E890485E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8959B-8BD3-9534-7371-984281458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CD52C8-5342-8032-57FA-208A39327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E5A1-0F05-4989-AC0E-4B6E55C2E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711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ED745-A48A-78E1-A3DD-82FA63528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9DC792-37EC-D28D-7484-77069C175D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C3AF91-D5F3-91C4-A20F-B7671A022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BE3C6-F452-4C43-AA93-302E890485E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CDB8D-7D16-14BD-CA2B-EEF3BF6CC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DB6615-978B-E975-5F09-1907B6E8D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E5A1-0F05-4989-AC0E-4B6E55C2E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4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28BAE-3D05-7C7A-733D-11BA6C41B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6BB58-E1C1-3493-A424-D84CC01D7B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AAF7ED-6CED-2EE8-306E-A39E385F2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765335-E6B5-1042-6947-D34CE562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BE3C6-F452-4C43-AA93-302E890485E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F45B63-17DB-A67B-441E-2E494CEB0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103C1-7E0B-8282-2F87-BD6F46241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E5A1-0F05-4989-AC0E-4B6E55C2E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356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191C1-02B2-A5C7-B1DF-9E13C2BED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71E7AE-A791-0DA9-61E5-F9E2F9D92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1D4AAD-E33E-F37A-8F44-3D8AEB11D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7CBC61-187B-5E9D-7DF2-0C7774D033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61FB5F-67C7-1D49-AF99-D42CBE4933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136351-0FBF-B8F8-BA5C-1D971FC25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BE3C6-F452-4C43-AA93-302E890485E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F10DF8-7C53-6097-76C3-4CE03B85F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C9A1EE-75E0-CF99-C31E-05F4B7FC0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E5A1-0F05-4989-AC0E-4B6E55C2E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757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28BC6-3619-114E-26FC-999E68C4E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59B278-9A04-BC31-3C3C-545AD80DD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BE3C6-F452-4C43-AA93-302E890485E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894E72-D8D1-7A56-9888-77DEB1638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DEBAC9-5AE6-DDBD-4814-97D76E34E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E5A1-0F05-4989-AC0E-4B6E55C2E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535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EE735C-336B-9C84-D4CD-12FA50A2A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BE3C6-F452-4C43-AA93-302E890485E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06F28-FD0A-493E-77AD-986F9AC67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BC98F0-697B-E815-7D8A-F16FA5DC8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E5A1-0F05-4989-AC0E-4B6E55C2E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6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90411-5925-1713-A8A6-81A74AD6F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A43C7-266B-2550-DE3A-0A29E4C25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64D5A-68AF-8F27-48C9-6E6AFAFF5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731071-FD8C-FA50-C731-3307422CC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BE3C6-F452-4C43-AA93-302E890485E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B56212-E280-FB66-A60C-81F09D312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0304AA-A54C-9FAF-AEE2-BBBC2C7F8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E5A1-0F05-4989-AC0E-4B6E55C2E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476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12A67-3998-0DED-9A1C-7403A19A4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870154-F665-8176-99EF-4387B046A6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891E0-D24D-DDB8-7C22-6661072D7B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8D139F-5A50-3CCF-ABD0-6E4CD0A8B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BE3C6-F452-4C43-AA93-302E890485E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C3C02-4DE8-1EAA-3BE2-D72B64402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5E3CED-2D71-9766-FF8A-EAEAD87B6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E5A1-0F05-4989-AC0E-4B6E55C2E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09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1A239-1983-8B25-BF9B-CFD9D4BE4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4B8D9D-C5A2-9334-719A-9A2DA27497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71C71-DE8F-9381-9F51-C7BED3BC6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BE3C6-F452-4C43-AA93-302E890485E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F6CAD-75D5-2B25-517E-08348E054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15E0F-29F6-B17C-62CE-CE1790E2A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E5A1-0F05-4989-AC0E-4B6E55C2E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45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5811C5-C3A4-CCBB-3A08-2C188E3E46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2B554D-E884-7445-9320-7727A57035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79E0A-FA8E-DE9D-FA61-78B3600F3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BE3C6-F452-4C43-AA93-302E890485E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25549-9FED-1368-A5A6-CA7C60FD8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1E1B9-FDD2-5706-E2E2-118AE6A69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E5A1-0F05-4989-AC0E-4B6E55C2E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759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DE7009-0C79-6FD0-1AFE-887897D15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2B9CC9-D975-B191-CA3B-AE92FFE43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C1B79-57B5-F363-2595-4A297EF5C6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BE3C6-F452-4C43-AA93-302E890485E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663AB-7E69-FDF8-E82D-5E7979F6B9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7F326D-DFB8-50C9-D8D4-842851975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9E5A1-0F05-4989-AC0E-4B6E55C2E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214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456622" y="1915212"/>
            <a:ext cx="1619695" cy="2137733"/>
          </a:xfrm>
          <a:prstGeom prst="rect">
            <a:avLst/>
          </a:prstGeom>
          <a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ement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4"/>
          <p:cNvSpPr/>
          <p:nvPr/>
        </p:nvSpPr>
        <p:spPr>
          <a:xfrm>
            <a:off x="9129962" y="1915212"/>
            <a:ext cx="1652143" cy="2137733"/>
          </a:xfrm>
          <a:prstGeom prst="rect">
            <a:avLst/>
          </a:prstGeom>
          <a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Cement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C38F5EC-0F6C-435E-A332-970455AEFA8A}"/>
              </a:ext>
            </a:extLst>
          </p:cNvPr>
          <p:cNvSpPr txBox="1">
            <a:spLocks/>
          </p:cNvSpPr>
          <p:nvPr/>
        </p:nvSpPr>
        <p:spPr>
          <a:xfrm>
            <a:off x="2717248" y="2427974"/>
            <a:ext cx="5771782" cy="1112208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rgbClr val="3333CC"/>
                </a:solidFill>
                <a:latin typeface="Bahnschrift Condensed" panose="020B0502040204020203" pitchFamily="34" charset="0"/>
              </a:rPr>
              <a:t>GAMBARAN UMUM KAWASAN KUMUH KELURAHAN KARANG INDAH</a:t>
            </a:r>
            <a:endParaRPr lang="id-ID" sz="3200" b="1" dirty="0">
              <a:solidFill>
                <a:srgbClr val="3333CC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45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762015" y="111943"/>
            <a:ext cx="8348089" cy="4844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13716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7200" kern="1200" spc="-75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/>
              <a:t>PETA LOKASI KUMUH KELURAHAN KARANG INDAH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070" y="792989"/>
            <a:ext cx="8306874" cy="562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07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62015" y="111943"/>
            <a:ext cx="8348089" cy="4844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13716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7200" kern="1200" spc="-75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/>
              <a:t>PETA LOKASI KUMUH KELURAHAN KARANG INDAH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355" y="953037"/>
            <a:ext cx="8411862" cy="546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88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973096" y="244335"/>
            <a:ext cx="5810865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Administratif</a:t>
            </a:r>
            <a:r>
              <a:rPr lang="en-US" dirty="0"/>
              <a:t>, K</a:t>
            </a:r>
            <a:r>
              <a:rPr lang="id-ID" dirty="0"/>
              <a:t>elurahan </a:t>
            </a:r>
            <a:r>
              <a:rPr lang="en-US" dirty="0" err="1"/>
              <a:t>Karang</a:t>
            </a:r>
            <a:r>
              <a:rPr lang="en-US" dirty="0"/>
              <a:t> Indah</a:t>
            </a:r>
            <a:r>
              <a:rPr lang="id-ID" dirty="0"/>
              <a:t> merupakan salah satu kelurahan dari </a:t>
            </a:r>
            <a:r>
              <a:rPr lang="en-US" dirty="0"/>
              <a:t>11</a:t>
            </a:r>
            <a:r>
              <a:rPr lang="id-ID" dirty="0"/>
              <a:t> kelurahan dan </a:t>
            </a:r>
            <a:r>
              <a:rPr lang="en-US" dirty="0"/>
              <a:t>5</a:t>
            </a:r>
            <a:r>
              <a:rPr lang="id-ID" dirty="0"/>
              <a:t> kampung yang berada dalam wilayah Distrik </a:t>
            </a:r>
            <a:r>
              <a:rPr lang="en-US" dirty="0" err="1"/>
              <a:t>Merauke</a:t>
            </a:r>
            <a:r>
              <a:rPr lang="id-ID" dirty="0"/>
              <a:t> Provinsi Papua, dengan luas wilayah 196 Ha, yang terdiri dari </a:t>
            </a:r>
            <a:r>
              <a:rPr lang="en-US" dirty="0"/>
              <a:t>3</a:t>
            </a:r>
            <a:r>
              <a:rPr lang="id-ID" dirty="0"/>
              <a:t> RW dan </a:t>
            </a:r>
            <a:r>
              <a:rPr lang="en-US" dirty="0"/>
              <a:t>17 </a:t>
            </a:r>
            <a:r>
              <a:rPr lang="id-ID" dirty="0"/>
              <a:t>RT, berada pada ketinggian rata-rata </a:t>
            </a:r>
            <a:r>
              <a:rPr lang="en-US" dirty="0"/>
              <a:t>23,04</a:t>
            </a:r>
            <a:r>
              <a:rPr lang="id-ID" dirty="0"/>
              <a:t> meter diatas permukaan laut.  Wilayah Kelurahan </a:t>
            </a:r>
            <a:r>
              <a:rPr lang="en-US" dirty="0"/>
              <a:t>K</a:t>
            </a:r>
            <a:r>
              <a:rPr lang="id-ID" dirty="0"/>
              <a:t>a</a:t>
            </a:r>
            <a:r>
              <a:rPr lang="en-US" dirty="0"/>
              <a:t>rang Indah</a:t>
            </a:r>
            <a:r>
              <a:rPr lang="id-ID" dirty="0"/>
              <a:t> berbatasan dengan :</a:t>
            </a:r>
            <a:endParaRPr lang="en-US" i="1" dirty="0"/>
          </a:p>
        </p:txBody>
      </p:sp>
      <p:sp>
        <p:nvSpPr>
          <p:cNvPr id="6" name="Rectangle 5"/>
          <p:cNvSpPr/>
          <p:nvPr/>
        </p:nvSpPr>
        <p:spPr>
          <a:xfrm>
            <a:off x="5973096" y="3851727"/>
            <a:ext cx="5914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d-ID" dirty="0"/>
              <a:t>Sebelah Utara    	: Berbatasan dengan K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Maro</a:t>
            </a:r>
            <a:endParaRPr lang="en-US" i="1" dirty="0"/>
          </a:p>
          <a:p>
            <a:pPr lvl="0"/>
            <a:r>
              <a:rPr lang="id-ID" dirty="0"/>
              <a:t>Sebelah Barat    </a:t>
            </a:r>
            <a:r>
              <a:rPr lang="en-US" dirty="0"/>
              <a:t>	</a:t>
            </a:r>
            <a:r>
              <a:rPr lang="id-ID" dirty="0"/>
              <a:t>: Berbatasan dengan </a:t>
            </a:r>
            <a:r>
              <a:rPr lang="en-US" dirty="0" err="1"/>
              <a:t>Kelurahan</a:t>
            </a:r>
            <a:r>
              <a:rPr lang="en-US" dirty="0"/>
              <a:t> </a:t>
            </a:r>
            <a:r>
              <a:rPr lang="en-US" dirty="0" err="1"/>
              <a:t>Samkai</a:t>
            </a:r>
            <a:r>
              <a:rPr lang="id-ID" dirty="0"/>
              <a:t> </a:t>
            </a:r>
            <a:endParaRPr lang="en-US" i="1" dirty="0"/>
          </a:p>
          <a:p>
            <a:pPr lvl="0"/>
            <a:r>
              <a:rPr lang="id-ID" dirty="0"/>
              <a:t>Sebelah Selatan	: Berbatasan dengan </a:t>
            </a:r>
            <a:r>
              <a:rPr lang="en-US" dirty="0" err="1"/>
              <a:t>Siringgu</a:t>
            </a:r>
            <a:r>
              <a:rPr lang="id-ID" dirty="0"/>
              <a:t> </a:t>
            </a:r>
            <a:r>
              <a:rPr lang="en-US" dirty="0"/>
              <a:t>Jaya</a:t>
            </a:r>
            <a:endParaRPr lang="en-US" i="1" dirty="0"/>
          </a:p>
          <a:p>
            <a:pPr lvl="0"/>
            <a:r>
              <a:rPr lang="id-ID" dirty="0"/>
              <a:t>Sebelah Timur    </a:t>
            </a:r>
            <a:r>
              <a:rPr lang="en-US" dirty="0"/>
              <a:t>	</a:t>
            </a:r>
            <a:r>
              <a:rPr lang="id-ID" dirty="0"/>
              <a:t>: Berbatasan dengan </a:t>
            </a:r>
            <a:r>
              <a:rPr lang="en-US" dirty="0" err="1"/>
              <a:t>Keluraha</a:t>
            </a:r>
            <a:r>
              <a:rPr lang="en-US" dirty="0"/>
              <a:t> </a:t>
            </a:r>
            <a:r>
              <a:rPr lang="en-US" dirty="0" err="1"/>
              <a:t>Maro</a:t>
            </a:r>
            <a:endParaRPr lang="en-US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25549"/>
          <a:stretch/>
        </p:blipFill>
        <p:spPr>
          <a:xfrm>
            <a:off x="238994" y="223605"/>
            <a:ext cx="5342939" cy="530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696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9053" y="654063"/>
            <a:ext cx="6029515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LUAS DEMLINIASI KAWASAN KUMUH	  : 16,58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HA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3324225" algn="l"/>
              </a:tabLs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JUMLAH PENDUDUK		  : 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1.258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JIWA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JUMLAH KEPALA RUMAH TANGGA (KRT) :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271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</a:p>
          <a:p>
            <a:pPr lvl="0" algn="just">
              <a:spcAft>
                <a:spcPts val="0"/>
              </a:spcAft>
              <a:tabLst>
                <a:tab pos="3324225" algn="l"/>
              </a:tabLs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JUMLAH KEPALA KELUARGA (KK)	        :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289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KOMPOSISI PENDUDUK :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	LAKI – LAKI 	: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652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>
                <a:latin typeface="Calibri" panose="020F0502020204030204" pitchFamily="34" charset="0"/>
                <a:ea typeface="Times New Roman" panose="02020603050405020304" pitchFamily="18" charset="0"/>
              </a:rPr>
              <a:t>JIWA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	PEREMPUAN 	: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606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>
                <a:latin typeface="Calibri" panose="020F0502020204030204" pitchFamily="34" charset="0"/>
                <a:ea typeface="Times New Roman" panose="02020603050405020304" pitchFamily="18" charset="0"/>
              </a:rPr>
              <a:t>JIWA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JUMLAH KRT BERPENGHASILAN RENDAH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( MBR )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191</a:t>
            </a:r>
            <a:r>
              <a:rPr lang="en-US" b="1" i="1" dirty="0">
                <a:latin typeface="Calibri" panose="020F0502020204030204" pitchFamily="34" charset="0"/>
                <a:ea typeface="Times New Roman" panose="02020603050405020304" pitchFamily="18" charset="0"/>
              </a:rPr>
              <a:t> ORANG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09053" y="27246"/>
            <a:ext cx="6477579" cy="471365"/>
          </a:xfrm>
          <a:prstGeom prst="rect">
            <a:avLst/>
          </a:prstGeom>
          <a:solidFill>
            <a:srgbClr val="99FF66"/>
          </a:solidFill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Gambaran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kawasan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kumuh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3881" y="498611"/>
            <a:ext cx="4899546" cy="6359388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0B00-000003000000}"/>
              </a:ext>
            </a:extLst>
          </p:cNvPr>
          <p:cNvGraphicFramePr>
            <a:graphicFrameLocks/>
          </p:cNvGraphicFramePr>
          <p:nvPr/>
        </p:nvGraphicFramePr>
        <p:xfrm>
          <a:off x="209052" y="3256339"/>
          <a:ext cx="6029515" cy="3444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70492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7129"/>
          <p:cNvSpPr txBox="1"/>
          <p:nvPr/>
        </p:nvSpPr>
        <p:spPr>
          <a:xfrm>
            <a:off x="920925" y="211425"/>
            <a:ext cx="9459208" cy="61436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466725" indent="-238125" algn="just">
              <a:spcAft>
                <a:spcPts val="0"/>
              </a:spcAft>
            </a:pPr>
            <a:r>
              <a:rPr lang="en-US" sz="3200" b="1" spc="50" dirty="0"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Bahnschrift Condensed" panose="020B05020402040202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RENCANA PENATAAN KAWASAN KUMUH KELURAHAN KARANG INDAH</a:t>
            </a:r>
            <a:endParaRPr lang="en-US" sz="1600" dirty="0">
              <a:effectLst/>
              <a:latin typeface="Bahnschrift Condensed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Box 17129"/>
          <p:cNvSpPr txBox="1"/>
          <p:nvPr/>
        </p:nvSpPr>
        <p:spPr>
          <a:xfrm>
            <a:off x="470906" y="2799809"/>
            <a:ext cx="2470763" cy="45838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spcAft>
                <a:spcPts val="0"/>
              </a:spcAft>
            </a:pPr>
            <a:r>
              <a:rPr lang="en-US" sz="1400" b="1" spc="50" dirty="0" err="1"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Bahnschrift Condensed" panose="020B05020402040202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Kondisi</a:t>
            </a:r>
            <a:r>
              <a:rPr lang="en-US" sz="1400" b="1" spc="50" dirty="0"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Bahnschrift Condensed" panose="020B05020402040202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0% DRAINASE  RT007-RW002</a:t>
            </a:r>
          </a:p>
          <a:p>
            <a:pPr marL="466725" indent="-238125" algn="just">
              <a:spcAft>
                <a:spcPts val="0"/>
              </a:spcAft>
            </a:pPr>
            <a:endParaRPr lang="en-US" sz="900" dirty="0">
              <a:effectLst/>
              <a:latin typeface="Bahnschrift Condensed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5" t="50155" r="21644" b="2508"/>
          <a:stretch/>
        </p:blipFill>
        <p:spPr>
          <a:xfrm>
            <a:off x="3525792" y="1227423"/>
            <a:ext cx="4794075" cy="4010607"/>
          </a:xfrm>
          <a:prstGeom prst="rect">
            <a:avLst/>
          </a:prstGeom>
        </p:spPr>
      </p:pic>
      <p:sp>
        <p:nvSpPr>
          <p:cNvPr id="16" name="Arrow: Right 7"/>
          <p:cNvSpPr/>
          <p:nvPr/>
        </p:nvSpPr>
        <p:spPr>
          <a:xfrm rot="10271904" flipV="1">
            <a:off x="2983850" y="3625611"/>
            <a:ext cx="3799993" cy="725869"/>
          </a:xfrm>
          <a:custGeom>
            <a:avLst/>
            <a:gdLst>
              <a:gd name="connsiteX0" fmla="*/ 0 w 4061143"/>
              <a:gd name="connsiteY0" fmla="*/ 123908 h 495631"/>
              <a:gd name="connsiteX1" fmla="*/ 3813328 w 4061143"/>
              <a:gd name="connsiteY1" fmla="*/ 123908 h 495631"/>
              <a:gd name="connsiteX2" fmla="*/ 3813328 w 4061143"/>
              <a:gd name="connsiteY2" fmla="*/ 0 h 495631"/>
              <a:gd name="connsiteX3" fmla="*/ 4061143 w 4061143"/>
              <a:gd name="connsiteY3" fmla="*/ 247816 h 495631"/>
              <a:gd name="connsiteX4" fmla="*/ 3813328 w 4061143"/>
              <a:gd name="connsiteY4" fmla="*/ 495631 h 495631"/>
              <a:gd name="connsiteX5" fmla="*/ 3813328 w 4061143"/>
              <a:gd name="connsiteY5" fmla="*/ 371723 h 495631"/>
              <a:gd name="connsiteX6" fmla="*/ 0 w 4061143"/>
              <a:gd name="connsiteY6" fmla="*/ 371723 h 495631"/>
              <a:gd name="connsiteX7" fmla="*/ 0 w 4061143"/>
              <a:gd name="connsiteY7" fmla="*/ 123908 h 495631"/>
              <a:gd name="connsiteX0" fmla="*/ 0 w 4061143"/>
              <a:gd name="connsiteY0" fmla="*/ 123908 h 495631"/>
              <a:gd name="connsiteX1" fmla="*/ 266851 w 4061143"/>
              <a:gd name="connsiteY1" fmla="*/ 114203 h 495631"/>
              <a:gd name="connsiteX2" fmla="*/ 3813328 w 4061143"/>
              <a:gd name="connsiteY2" fmla="*/ 123908 h 495631"/>
              <a:gd name="connsiteX3" fmla="*/ 3813328 w 4061143"/>
              <a:gd name="connsiteY3" fmla="*/ 0 h 495631"/>
              <a:gd name="connsiteX4" fmla="*/ 4061143 w 4061143"/>
              <a:gd name="connsiteY4" fmla="*/ 247816 h 495631"/>
              <a:gd name="connsiteX5" fmla="*/ 3813328 w 4061143"/>
              <a:gd name="connsiteY5" fmla="*/ 495631 h 495631"/>
              <a:gd name="connsiteX6" fmla="*/ 3813328 w 4061143"/>
              <a:gd name="connsiteY6" fmla="*/ 371723 h 495631"/>
              <a:gd name="connsiteX7" fmla="*/ 0 w 4061143"/>
              <a:gd name="connsiteY7" fmla="*/ 371723 h 495631"/>
              <a:gd name="connsiteX8" fmla="*/ 0 w 4061143"/>
              <a:gd name="connsiteY8" fmla="*/ 123908 h 495631"/>
              <a:gd name="connsiteX0" fmla="*/ 0 w 4061143"/>
              <a:gd name="connsiteY0" fmla="*/ 123908 h 495631"/>
              <a:gd name="connsiteX1" fmla="*/ 671370 w 4061143"/>
              <a:gd name="connsiteY1" fmla="*/ 278946 h 495631"/>
              <a:gd name="connsiteX2" fmla="*/ 3813328 w 4061143"/>
              <a:gd name="connsiteY2" fmla="*/ 123908 h 495631"/>
              <a:gd name="connsiteX3" fmla="*/ 3813328 w 4061143"/>
              <a:gd name="connsiteY3" fmla="*/ 0 h 495631"/>
              <a:gd name="connsiteX4" fmla="*/ 4061143 w 4061143"/>
              <a:gd name="connsiteY4" fmla="*/ 247816 h 495631"/>
              <a:gd name="connsiteX5" fmla="*/ 3813328 w 4061143"/>
              <a:gd name="connsiteY5" fmla="*/ 495631 h 495631"/>
              <a:gd name="connsiteX6" fmla="*/ 3813328 w 4061143"/>
              <a:gd name="connsiteY6" fmla="*/ 371723 h 495631"/>
              <a:gd name="connsiteX7" fmla="*/ 0 w 4061143"/>
              <a:gd name="connsiteY7" fmla="*/ 371723 h 495631"/>
              <a:gd name="connsiteX8" fmla="*/ 0 w 4061143"/>
              <a:gd name="connsiteY8" fmla="*/ 123908 h 495631"/>
              <a:gd name="connsiteX0" fmla="*/ 171061 w 4061143"/>
              <a:gd name="connsiteY0" fmla="*/ 270871 h 495631"/>
              <a:gd name="connsiteX1" fmla="*/ 671370 w 4061143"/>
              <a:gd name="connsiteY1" fmla="*/ 278946 h 495631"/>
              <a:gd name="connsiteX2" fmla="*/ 3813328 w 4061143"/>
              <a:gd name="connsiteY2" fmla="*/ 123908 h 495631"/>
              <a:gd name="connsiteX3" fmla="*/ 3813328 w 4061143"/>
              <a:gd name="connsiteY3" fmla="*/ 0 h 495631"/>
              <a:gd name="connsiteX4" fmla="*/ 4061143 w 4061143"/>
              <a:gd name="connsiteY4" fmla="*/ 247816 h 495631"/>
              <a:gd name="connsiteX5" fmla="*/ 3813328 w 4061143"/>
              <a:gd name="connsiteY5" fmla="*/ 495631 h 495631"/>
              <a:gd name="connsiteX6" fmla="*/ 3813328 w 4061143"/>
              <a:gd name="connsiteY6" fmla="*/ 371723 h 495631"/>
              <a:gd name="connsiteX7" fmla="*/ 0 w 4061143"/>
              <a:gd name="connsiteY7" fmla="*/ 371723 h 495631"/>
              <a:gd name="connsiteX8" fmla="*/ 171061 w 4061143"/>
              <a:gd name="connsiteY8" fmla="*/ 270871 h 495631"/>
              <a:gd name="connsiteX0" fmla="*/ 171061 w 4061143"/>
              <a:gd name="connsiteY0" fmla="*/ 270871 h 495631"/>
              <a:gd name="connsiteX1" fmla="*/ 1529386 w 4061143"/>
              <a:gd name="connsiteY1" fmla="*/ 310384 h 495631"/>
              <a:gd name="connsiteX2" fmla="*/ 3813328 w 4061143"/>
              <a:gd name="connsiteY2" fmla="*/ 123908 h 495631"/>
              <a:gd name="connsiteX3" fmla="*/ 3813328 w 4061143"/>
              <a:gd name="connsiteY3" fmla="*/ 0 h 495631"/>
              <a:gd name="connsiteX4" fmla="*/ 4061143 w 4061143"/>
              <a:gd name="connsiteY4" fmla="*/ 247816 h 495631"/>
              <a:gd name="connsiteX5" fmla="*/ 3813328 w 4061143"/>
              <a:gd name="connsiteY5" fmla="*/ 495631 h 495631"/>
              <a:gd name="connsiteX6" fmla="*/ 3813328 w 4061143"/>
              <a:gd name="connsiteY6" fmla="*/ 371723 h 495631"/>
              <a:gd name="connsiteX7" fmla="*/ 0 w 4061143"/>
              <a:gd name="connsiteY7" fmla="*/ 371723 h 495631"/>
              <a:gd name="connsiteX8" fmla="*/ 171061 w 4061143"/>
              <a:gd name="connsiteY8" fmla="*/ 270871 h 495631"/>
              <a:gd name="connsiteX0" fmla="*/ 325697 w 4215779"/>
              <a:gd name="connsiteY0" fmla="*/ 270871 h 495631"/>
              <a:gd name="connsiteX1" fmla="*/ 1684022 w 4215779"/>
              <a:gd name="connsiteY1" fmla="*/ 310384 h 495631"/>
              <a:gd name="connsiteX2" fmla="*/ 3967964 w 4215779"/>
              <a:gd name="connsiteY2" fmla="*/ 123908 h 495631"/>
              <a:gd name="connsiteX3" fmla="*/ 3967964 w 4215779"/>
              <a:gd name="connsiteY3" fmla="*/ 0 h 495631"/>
              <a:gd name="connsiteX4" fmla="*/ 4215779 w 4215779"/>
              <a:gd name="connsiteY4" fmla="*/ 247816 h 495631"/>
              <a:gd name="connsiteX5" fmla="*/ 3967964 w 4215779"/>
              <a:gd name="connsiteY5" fmla="*/ 495631 h 495631"/>
              <a:gd name="connsiteX6" fmla="*/ 3967964 w 4215779"/>
              <a:gd name="connsiteY6" fmla="*/ 371723 h 495631"/>
              <a:gd name="connsiteX7" fmla="*/ 0 w 4215779"/>
              <a:gd name="connsiteY7" fmla="*/ 342993 h 495631"/>
              <a:gd name="connsiteX8" fmla="*/ 325697 w 4215779"/>
              <a:gd name="connsiteY8" fmla="*/ 270871 h 495631"/>
              <a:gd name="connsiteX0" fmla="*/ 283548 w 4215779"/>
              <a:gd name="connsiteY0" fmla="*/ 256642 h 495631"/>
              <a:gd name="connsiteX1" fmla="*/ 1684022 w 4215779"/>
              <a:gd name="connsiteY1" fmla="*/ 310384 h 495631"/>
              <a:gd name="connsiteX2" fmla="*/ 3967964 w 4215779"/>
              <a:gd name="connsiteY2" fmla="*/ 123908 h 495631"/>
              <a:gd name="connsiteX3" fmla="*/ 3967964 w 4215779"/>
              <a:gd name="connsiteY3" fmla="*/ 0 h 495631"/>
              <a:gd name="connsiteX4" fmla="*/ 4215779 w 4215779"/>
              <a:gd name="connsiteY4" fmla="*/ 247816 h 495631"/>
              <a:gd name="connsiteX5" fmla="*/ 3967964 w 4215779"/>
              <a:gd name="connsiteY5" fmla="*/ 495631 h 495631"/>
              <a:gd name="connsiteX6" fmla="*/ 3967964 w 4215779"/>
              <a:gd name="connsiteY6" fmla="*/ 371723 h 495631"/>
              <a:gd name="connsiteX7" fmla="*/ 0 w 4215779"/>
              <a:gd name="connsiteY7" fmla="*/ 342993 h 495631"/>
              <a:gd name="connsiteX8" fmla="*/ 283548 w 4215779"/>
              <a:gd name="connsiteY8" fmla="*/ 256642 h 495631"/>
              <a:gd name="connsiteX0" fmla="*/ 283548 w 4215779"/>
              <a:gd name="connsiteY0" fmla="*/ 433721 h 672710"/>
              <a:gd name="connsiteX1" fmla="*/ 1684022 w 4215779"/>
              <a:gd name="connsiteY1" fmla="*/ 487463 h 672710"/>
              <a:gd name="connsiteX2" fmla="*/ 3967964 w 4215779"/>
              <a:gd name="connsiteY2" fmla="*/ 300987 h 672710"/>
              <a:gd name="connsiteX3" fmla="*/ 4013663 w 4215779"/>
              <a:gd name="connsiteY3" fmla="*/ 0 h 672710"/>
              <a:gd name="connsiteX4" fmla="*/ 4215779 w 4215779"/>
              <a:gd name="connsiteY4" fmla="*/ 424895 h 672710"/>
              <a:gd name="connsiteX5" fmla="*/ 3967964 w 4215779"/>
              <a:gd name="connsiteY5" fmla="*/ 672710 h 672710"/>
              <a:gd name="connsiteX6" fmla="*/ 3967964 w 4215779"/>
              <a:gd name="connsiteY6" fmla="*/ 548802 h 672710"/>
              <a:gd name="connsiteX7" fmla="*/ 0 w 4215779"/>
              <a:gd name="connsiteY7" fmla="*/ 520072 h 672710"/>
              <a:gd name="connsiteX8" fmla="*/ 283548 w 4215779"/>
              <a:gd name="connsiteY8" fmla="*/ 433721 h 672710"/>
              <a:gd name="connsiteX0" fmla="*/ 283548 w 4215779"/>
              <a:gd name="connsiteY0" fmla="*/ 433721 h 790943"/>
              <a:gd name="connsiteX1" fmla="*/ 1684022 w 4215779"/>
              <a:gd name="connsiteY1" fmla="*/ 487463 h 790943"/>
              <a:gd name="connsiteX2" fmla="*/ 3967964 w 4215779"/>
              <a:gd name="connsiteY2" fmla="*/ 300987 h 790943"/>
              <a:gd name="connsiteX3" fmla="*/ 4013663 w 4215779"/>
              <a:gd name="connsiteY3" fmla="*/ 0 h 790943"/>
              <a:gd name="connsiteX4" fmla="*/ 4215779 w 4215779"/>
              <a:gd name="connsiteY4" fmla="*/ 424895 h 790943"/>
              <a:gd name="connsiteX5" fmla="*/ 3984390 w 4215779"/>
              <a:gd name="connsiteY5" fmla="*/ 790943 h 790943"/>
              <a:gd name="connsiteX6" fmla="*/ 3967964 w 4215779"/>
              <a:gd name="connsiteY6" fmla="*/ 548802 h 790943"/>
              <a:gd name="connsiteX7" fmla="*/ 0 w 4215779"/>
              <a:gd name="connsiteY7" fmla="*/ 520072 h 790943"/>
              <a:gd name="connsiteX8" fmla="*/ 283548 w 4215779"/>
              <a:gd name="connsiteY8" fmla="*/ 433721 h 790943"/>
              <a:gd name="connsiteX0" fmla="*/ 283548 w 4421317"/>
              <a:gd name="connsiteY0" fmla="*/ 433721 h 790943"/>
              <a:gd name="connsiteX1" fmla="*/ 1684022 w 4421317"/>
              <a:gd name="connsiteY1" fmla="*/ 487463 h 790943"/>
              <a:gd name="connsiteX2" fmla="*/ 3967964 w 4421317"/>
              <a:gd name="connsiteY2" fmla="*/ 300987 h 790943"/>
              <a:gd name="connsiteX3" fmla="*/ 4013663 w 4421317"/>
              <a:gd name="connsiteY3" fmla="*/ 0 h 790943"/>
              <a:gd name="connsiteX4" fmla="*/ 4421317 w 4421317"/>
              <a:gd name="connsiteY4" fmla="*/ 386297 h 790943"/>
              <a:gd name="connsiteX5" fmla="*/ 3984390 w 4421317"/>
              <a:gd name="connsiteY5" fmla="*/ 790943 h 790943"/>
              <a:gd name="connsiteX6" fmla="*/ 3967964 w 4421317"/>
              <a:gd name="connsiteY6" fmla="*/ 548802 h 790943"/>
              <a:gd name="connsiteX7" fmla="*/ 0 w 4421317"/>
              <a:gd name="connsiteY7" fmla="*/ 520072 h 790943"/>
              <a:gd name="connsiteX8" fmla="*/ 283548 w 4421317"/>
              <a:gd name="connsiteY8" fmla="*/ 433721 h 790943"/>
              <a:gd name="connsiteX0" fmla="*/ 296002 w 4421317"/>
              <a:gd name="connsiteY0" fmla="*/ 490304 h 790943"/>
              <a:gd name="connsiteX1" fmla="*/ 1684022 w 4421317"/>
              <a:gd name="connsiteY1" fmla="*/ 487463 h 790943"/>
              <a:gd name="connsiteX2" fmla="*/ 3967964 w 4421317"/>
              <a:gd name="connsiteY2" fmla="*/ 300987 h 790943"/>
              <a:gd name="connsiteX3" fmla="*/ 4013663 w 4421317"/>
              <a:gd name="connsiteY3" fmla="*/ 0 h 790943"/>
              <a:gd name="connsiteX4" fmla="*/ 4421317 w 4421317"/>
              <a:gd name="connsiteY4" fmla="*/ 386297 h 790943"/>
              <a:gd name="connsiteX5" fmla="*/ 3984390 w 4421317"/>
              <a:gd name="connsiteY5" fmla="*/ 790943 h 790943"/>
              <a:gd name="connsiteX6" fmla="*/ 3967964 w 4421317"/>
              <a:gd name="connsiteY6" fmla="*/ 548802 h 790943"/>
              <a:gd name="connsiteX7" fmla="*/ 0 w 4421317"/>
              <a:gd name="connsiteY7" fmla="*/ 520072 h 790943"/>
              <a:gd name="connsiteX8" fmla="*/ 296002 w 4421317"/>
              <a:gd name="connsiteY8" fmla="*/ 490304 h 790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1317" h="790943">
                <a:moveTo>
                  <a:pt x="296002" y="490304"/>
                </a:moveTo>
                <a:lnTo>
                  <a:pt x="1684022" y="487463"/>
                </a:lnTo>
                <a:lnTo>
                  <a:pt x="3967964" y="300987"/>
                </a:lnTo>
                <a:lnTo>
                  <a:pt x="4013663" y="0"/>
                </a:lnTo>
                <a:lnTo>
                  <a:pt x="4421317" y="386297"/>
                </a:lnTo>
                <a:lnTo>
                  <a:pt x="3984390" y="790943"/>
                </a:lnTo>
                <a:lnTo>
                  <a:pt x="3967964" y="548802"/>
                </a:lnTo>
                <a:lnTo>
                  <a:pt x="0" y="520072"/>
                </a:lnTo>
                <a:lnTo>
                  <a:pt x="296002" y="49030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accent6"/>
            </a:solidFill>
            <a:prstDash val="sysDash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800" dirty="0">
              <a:solidFill>
                <a:prstClr val="black"/>
              </a:solidFill>
            </a:endParaRPr>
          </a:p>
        </p:txBody>
      </p:sp>
      <p:sp>
        <p:nvSpPr>
          <p:cNvPr id="12" name="Arrow: Right 7"/>
          <p:cNvSpPr/>
          <p:nvPr/>
        </p:nvSpPr>
        <p:spPr>
          <a:xfrm rot="19058163" flipV="1">
            <a:off x="5776577" y="2940352"/>
            <a:ext cx="3619949" cy="725869"/>
          </a:xfrm>
          <a:custGeom>
            <a:avLst/>
            <a:gdLst>
              <a:gd name="connsiteX0" fmla="*/ 0 w 4061143"/>
              <a:gd name="connsiteY0" fmla="*/ 123908 h 495631"/>
              <a:gd name="connsiteX1" fmla="*/ 3813328 w 4061143"/>
              <a:gd name="connsiteY1" fmla="*/ 123908 h 495631"/>
              <a:gd name="connsiteX2" fmla="*/ 3813328 w 4061143"/>
              <a:gd name="connsiteY2" fmla="*/ 0 h 495631"/>
              <a:gd name="connsiteX3" fmla="*/ 4061143 w 4061143"/>
              <a:gd name="connsiteY3" fmla="*/ 247816 h 495631"/>
              <a:gd name="connsiteX4" fmla="*/ 3813328 w 4061143"/>
              <a:gd name="connsiteY4" fmla="*/ 495631 h 495631"/>
              <a:gd name="connsiteX5" fmla="*/ 3813328 w 4061143"/>
              <a:gd name="connsiteY5" fmla="*/ 371723 h 495631"/>
              <a:gd name="connsiteX6" fmla="*/ 0 w 4061143"/>
              <a:gd name="connsiteY6" fmla="*/ 371723 h 495631"/>
              <a:gd name="connsiteX7" fmla="*/ 0 w 4061143"/>
              <a:gd name="connsiteY7" fmla="*/ 123908 h 495631"/>
              <a:gd name="connsiteX0" fmla="*/ 0 w 4061143"/>
              <a:gd name="connsiteY0" fmla="*/ 123908 h 495631"/>
              <a:gd name="connsiteX1" fmla="*/ 266851 w 4061143"/>
              <a:gd name="connsiteY1" fmla="*/ 114203 h 495631"/>
              <a:gd name="connsiteX2" fmla="*/ 3813328 w 4061143"/>
              <a:gd name="connsiteY2" fmla="*/ 123908 h 495631"/>
              <a:gd name="connsiteX3" fmla="*/ 3813328 w 4061143"/>
              <a:gd name="connsiteY3" fmla="*/ 0 h 495631"/>
              <a:gd name="connsiteX4" fmla="*/ 4061143 w 4061143"/>
              <a:gd name="connsiteY4" fmla="*/ 247816 h 495631"/>
              <a:gd name="connsiteX5" fmla="*/ 3813328 w 4061143"/>
              <a:gd name="connsiteY5" fmla="*/ 495631 h 495631"/>
              <a:gd name="connsiteX6" fmla="*/ 3813328 w 4061143"/>
              <a:gd name="connsiteY6" fmla="*/ 371723 h 495631"/>
              <a:gd name="connsiteX7" fmla="*/ 0 w 4061143"/>
              <a:gd name="connsiteY7" fmla="*/ 371723 h 495631"/>
              <a:gd name="connsiteX8" fmla="*/ 0 w 4061143"/>
              <a:gd name="connsiteY8" fmla="*/ 123908 h 495631"/>
              <a:gd name="connsiteX0" fmla="*/ 0 w 4061143"/>
              <a:gd name="connsiteY0" fmla="*/ 123908 h 495631"/>
              <a:gd name="connsiteX1" fmla="*/ 671370 w 4061143"/>
              <a:gd name="connsiteY1" fmla="*/ 278946 h 495631"/>
              <a:gd name="connsiteX2" fmla="*/ 3813328 w 4061143"/>
              <a:gd name="connsiteY2" fmla="*/ 123908 h 495631"/>
              <a:gd name="connsiteX3" fmla="*/ 3813328 w 4061143"/>
              <a:gd name="connsiteY3" fmla="*/ 0 h 495631"/>
              <a:gd name="connsiteX4" fmla="*/ 4061143 w 4061143"/>
              <a:gd name="connsiteY4" fmla="*/ 247816 h 495631"/>
              <a:gd name="connsiteX5" fmla="*/ 3813328 w 4061143"/>
              <a:gd name="connsiteY5" fmla="*/ 495631 h 495631"/>
              <a:gd name="connsiteX6" fmla="*/ 3813328 w 4061143"/>
              <a:gd name="connsiteY6" fmla="*/ 371723 h 495631"/>
              <a:gd name="connsiteX7" fmla="*/ 0 w 4061143"/>
              <a:gd name="connsiteY7" fmla="*/ 371723 h 495631"/>
              <a:gd name="connsiteX8" fmla="*/ 0 w 4061143"/>
              <a:gd name="connsiteY8" fmla="*/ 123908 h 495631"/>
              <a:gd name="connsiteX0" fmla="*/ 171061 w 4061143"/>
              <a:gd name="connsiteY0" fmla="*/ 270871 h 495631"/>
              <a:gd name="connsiteX1" fmla="*/ 671370 w 4061143"/>
              <a:gd name="connsiteY1" fmla="*/ 278946 h 495631"/>
              <a:gd name="connsiteX2" fmla="*/ 3813328 w 4061143"/>
              <a:gd name="connsiteY2" fmla="*/ 123908 h 495631"/>
              <a:gd name="connsiteX3" fmla="*/ 3813328 w 4061143"/>
              <a:gd name="connsiteY3" fmla="*/ 0 h 495631"/>
              <a:gd name="connsiteX4" fmla="*/ 4061143 w 4061143"/>
              <a:gd name="connsiteY4" fmla="*/ 247816 h 495631"/>
              <a:gd name="connsiteX5" fmla="*/ 3813328 w 4061143"/>
              <a:gd name="connsiteY5" fmla="*/ 495631 h 495631"/>
              <a:gd name="connsiteX6" fmla="*/ 3813328 w 4061143"/>
              <a:gd name="connsiteY6" fmla="*/ 371723 h 495631"/>
              <a:gd name="connsiteX7" fmla="*/ 0 w 4061143"/>
              <a:gd name="connsiteY7" fmla="*/ 371723 h 495631"/>
              <a:gd name="connsiteX8" fmla="*/ 171061 w 4061143"/>
              <a:gd name="connsiteY8" fmla="*/ 270871 h 495631"/>
              <a:gd name="connsiteX0" fmla="*/ 171061 w 4061143"/>
              <a:gd name="connsiteY0" fmla="*/ 270871 h 495631"/>
              <a:gd name="connsiteX1" fmla="*/ 1529386 w 4061143"/>
              <a:gd name="connsiteY1" fmla="*/ 310384 h 495631"/>
              <a:gd name="connsiteX2" fmla="*/ 3813328 w 4061143"/>
              <a:gd name="connsiteY2" fmla="*/ 123908 h 495631"/>
              <a:gd name="connsiteX3" fmla="*/ 3813328 w 4061143"/>
              <a:gd name="connsiteY3" fmla="*/ 0 h 495631"/>
              <a:gd name="connsiteX4" fmla="*/ 4061143 w 4061143"/>
              <a:gd name="connsiteY4" fmla="*/ 247816 h 495631"/>
              <a:gd name="connsiteX5" fmla="*/ 3813328 w 4061143"/>
              <a:gd name="connsiteY5" fmla="*/ 495631 h 495631"/>
              <a:gd name="connsiteX6" fmla="*/ 3813328 w 4061143"/>
              <a:gd name="connsiteY6" fmla="*/ 371723 h 495631"/>
              <a:gd name="connsiteX7" fmla="*/ 0 w 4061143"/>
              <a:gd name="connsiteY7" fmla="*/ 371723 h 495631"/>
              <a:gd name="connsiteX8" fmla="*/ 171061 w 4061143"/>
              <a:gd name="connsiteY8" fmla="*/ 270871 h 495631"/>
              <a:gd name="connsiteX0" fmla="*/ 325697 w 4215779"/>
              <a:gd name="connsiteY0" fmla="*/ 270871 h 495631"/>
              <a:gd name="connsiteX1" fmla="*/ 1684022 w 4215779"/>
              <a:gd name="connsiteY1" fmla="*/ 310384 h 495631"/>
              <a:gd name="connsiteX2" fmla="*/ 3967964 w 4215779"/>
              <a:gd name="connsiteY2" fmla="*/ 123908 h 495631"/>
              <a:gd name="connsiteX3" fmla="*/ 3967964 w 4215779"/>
              <a:gd name="connsiteY3" fmla="*/ 0 h 495631"/>
              <a:gd name="connsiteX4" fmla="*/ 4215779 w 4215779"/>
              <a:gd name="connsiteY4" fmla="*/ 247816 h 495631"/>
              <a:gd name="connsiteX5" fmla="*/ 3967964 w 4215779"/>
              <a:gd name="connsiteY5" fmla="*/ 495631 h 495631"/>
              <a:gd name="connsiteX6" fmla="*/ 3967964 w 4215779"/>
              <a:gd name="connsiteY6" fmla="*/ 371723 h 495631"/>
              <a:gd name="connsiteX7" fmla="*/ 0 w 4215779"/>
              <a:gd name="connsiteY7" fmla="*/ 342993 h 495631"/>
              <a:gd name="connsiteX8" fmla="*/ 325697 w 4215779"/>
              <a:gd name="connsiteY8" fmla="*/ 270871 h 495631"/>
              <a:gd name="connsiteX0" fmla="*/ 283548 w 4215779"/>
              <a:gd name="connsiteY0" fmla="*/ 256642 h 495631"/>
              <a:gd name="connsiteX1" fmla="*/ 1684022 w 4215779"/>
              <a:gd name="connsiteY1" fmla="*/ 310384 h 495631"/>
              <a:gd name="connsiteX2" fmla="*/ 3967964 w 4215779"/>
              <a:gd name="connsiteY2" fmla="*/ 123908 h 495631"/>
              <a:gd name="connsiteX3" fmla="*/ 3967964 w 4215779"/>
              <a:gd name="connsiteY3" fmla="*/ 0 h 495631"/>
              <a:gd name="connsiteX4" fmla="*/ 4215779 w 4215779"/>
              <a:gd name="connsiteY4" fmla="*/ 247816 h 495631"/>
              <a:gd name="connsiteX5" fmla="*/ 3967964 w 4215779"/>
              <a:gd name="connsiteY5" fmla="*/ 495631 h 495631"/>
              <a:gd name="connsiteX6" fmla="*/ 3967964 w 4215779"/>
              <a:gd name="connsiteY6" fmla="*/ 371723 h 495631"/>
              <a:gd name="connsiteX7" fmla="*/ 0 w 4215779"/>
              <a:gd name="connsiteY7" fmla="*/ 342993 h 495631"/>
              <a:gd name="connsiteX8" fmla="*/ 283548 w 4215779"/>
              <a:gd name="connsiteY8" fmla="*/ 256642 h 495631"/>
              <a:gd name="connsiteX0" fmla="*/ 283548 w 4215779"/>
              <a:gd name="connsiteY0" fmla="*/ 433721 h 672710"/>
              <a:gd name="connsiteX1" fmla="*/ 1684022 w 4215779"/>
              <a:gd name="connsiteY1" fmla="*/ 487463 h 672710"/>
              <a:gd name="connsiteX2" fmla="*/ 3967964 w 4215779"/>
              <a:gd name="connsiteY2" fmla="*/ 300987 h 672710"/>
              <a:gd name="connsiteX3" fmla="*/ 4013663 w 4215779"/>
              <a:gd name="connsiteY3" fmla="*/ 0 h 672710"/>
              <a:gd name="connsiteX4" fmla="*/ 4215779 w 4215779"/>
              <a:gd name="connsiteY4" fmla="*/ 424895 h 672710"/>
              <a:gd name="connsiteX5" fmla="*/ 3967964 w 4215779"/>
              <a:gd name="connsiteY5" fmla="*/ 672710 h 672710"/>
              <a:gd name="connsiteX6" fmla="*/ 3967964 w 4215779"/>
              <a:gd name="connsiteY6" fmla="*/ 548802 h 672710"/>
              <a:gd name="connsiteX7" fmla="*/ 0 w 4215779"/>
              <a:gd name="connsiteY7" fmla="*/ 520072 h 672710"/>
              <a:gd name="connsiteX8" fmla="*/ 283548 w 4215779"/>
              <a:gd name="connsiteY8" fmla="*/ 433721 h 672710"/>
              <a:gd name="connsiteX0" fmla="*/ 283548 w 4215779"/>
              <a:gd name="connsiteY0" fmla="*/ 433721 h 790943"/>
              <a:gd name="connsiteX1" fmla="*/ 1684022 w 4215779"/>
              <a:gd name="connsiteY1" fmla="*/ 487463 h 790943"/>
              <a:gd name="connsiteX2" fmla="*/ 3967964 w 4215779"/>
              <a:gd name="connsiteY2" fmla="*/ 300987 h 790943"/>
              <a:gd name="connsiteX3" fmla="*/ 4013663 w 4215779"/>
              <a:gd name="connsiteY3" fmla="*/ 0 h 790943"/>
              <a:gd name="connsiteX4" fmla="*/ 4215779 w 4215779"/>
              <a:gd name="connsiteY4" fmla="*/ 424895 h 790943"/>
              <a:gd name="connsiteX5" fmla="*/ 3984390 w 4215779"/>
              <a:gd name="connsiteY5" fmla="*/ 790943 h 790943"/>
              <a:gd name="connsiteX6" fmla="*/ 3967964 w 4215779"/>
              <a:gd name="connsiteY6" fmla="*/ 548802 h 790943"/>
              <a:gd name="connsiteX7" fmla="*/ 0 w 4215779"/>
              <a:gd name="connsiteY7" fmla="*/ 520072 h 790943"/>
              <a:gd name="connsiteX8" fmla="*/ 283548 w 4215779"/>
              <a:gd name="connsiteY8" fmla="*/ 433721 h 790943"/>
              <a:gd name="connsiteX0" fmla="*/ 283548 w 4421317"/>
              <a:gd name="connsiteY0" fmla="*/ 433721 h 790943"/>
              <a:gd name="connsiteX1" fmla="*/ 1684022 w 4421317"/>
              <a:gd name="connsiteY1" fmla="*/ 487463 h 790943"/>
              <a:gd name="connsiteX2" fmla="*/ 3967964 w 4421317"/>
              <a:gd name="connsiteY2" fmla="*/ 300987 h 790943"/>
              <a:gd name="connsiteX3" fmla="*/ 4013663 w 4421317"/>
              <a:gd name="connsiteY3" fmla="*/ 0 h 790943"/>
              <a:gd name="connsiteX4" fmla="*/ 4421317 w 4421317"/>
              <a:gd name="connsiteY4" fmla="*/ 386297 h 790943"/>
              <a:gd name="connsiteX5" fmla="*/ 3984390 w 4421317"/>
              <a:gd name="connsiteY5" fmla="*/ 790943 h 790943"/>
              <a:gd name="connsiteX6" fmla="*/ 3967964 w 4421317"/>
              <a:gd name="connsiteY6" fmla="*/ 548802 h 790943"/>
              <a:gd name="connsiteX7" fmla="*/ 0 w 4421317"/>
              <a:gd name="connsiteY7" fmla="*/ 520072 h 790943"/>
              <a:gd name="connsiteX8" fmla="*/ 283548 w 4421317"/>
              <a:gd name="connsiteY8" fmla="*/ 433721 h 790943"/>
              <a:gd name="connsiteX0" fmla="*/ 296002 w 4421317"/>
              <a:gd name="connsiteY0" fmla="*/ 490304 h 790943"/>
              <a:gd name="connsiteX1" fmla="*/ 1684022 w 4421317"/>
              <a:gd name="connsiteY1" fmla="*/ 487463 h 790943"/>
              <a:gd name="connsiteX2" fmla="*/ 3967964 w 4421317"/>
              <a:gd name="connsiteY2" fmla="*/ 300987 h 790943"/>
              <a:gd name="connsiteX3" fmla="*/ 4013663 w 4421317"/>
              <a:gd name="connsiteY3" fmla="*/ 0 h 790943"/>
              <a:gd name="connsiteX4" fmla="*/ 4421317 w 4421317"/>
              <a:gd name="connsiteY4" fmla="*/ 386297 h 790943"/>
              <a:gd name="connsiteX5" fmla="*/ 3984390 w 4421317"/>
              <a:gd name="connsiteY5" fmla="*/ 790943 h 790943"/>
              <a:gd name="connsiteX6" fmla="*/ 3967964 w 4421317"/>
              <a:gd name="connsiteY6" fmla="*/ 548802 h 790943"/>
              <a:gd name="connsiteX7" fmla="*/ 0 w 4421317"/>
              <a:gd name="connsiteY7" fmla="*/ 520072 h 790943"/>
              <a:gd name="connsiteX8" fmla="*/ 296002 w 4421317"/>
              <a:gd name="connsiteY8" fmla="*/ 490304 h 790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1317" h="790943">
                <a:moveTo>
                  <a:pt x="296002" y="490304"/>
                </a:moveTo>
                <a:lnTo>
                  <a:pt x="1684022" y="487463"/>
                </a:lnTo>
                <a:lnTo>
                  <a:pt x="3967964" y="300987"/>
                </a:lnTo>
                <a:lnTo>
                  <a:pt x="4013663" y="0"/>
                </a:lnTo>
                <a:lnTo>
                  <a:pt x="4421317" y="386297"/>
                </a:lnTo>
                <a:lnTo>
                  <a:pt x="3984390" y="790943"/>
                </a:lnTo>
                <a:lnTo>
                  <a:pt x="3967964" y="548802"/>
                </a:lnTo>
                <a:lnTo>
                  <a:pt x="0" y="520072"/>
                </a:lnTo>
                <a:lnTo>
                  <a:pt x="296002" y="49030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accent6"/>
            </a:solidFill>
            <a:prstDash val="sysDash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800" dirty="0">
              <a:solidFill>
                <a:prstClr val="black"/>
              </a:solidFill>
            </a:endParaRPr>
          </a:p>
        </p:txBody>
      </p:sp>
      <p:pic>
        <p:nvPicPr>
          <p:cNvPr id="1026" name="Picture 2" descr="H:\New folder\WhatsApp Image 2021-06-09 at 16.13.1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699" y="3388280"/>
            <a:ext cx="2495168" cy="162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:\New folder\WhatsApp Image 2021-06-09 at 16.12.34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99" y="3339160"/>
            <a:ext cx="2495169" cy="162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:\New folder\WhatsApp Image 2021-06-09 at 16.12.35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00" y="1103430"/>
            <a:ext cx="2495169" cy="162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H:\New folder\WhatsApp Image 2021-06-09 at 16.13.10 (1)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168" y="1103430"/>
            <a:ext cx="2495168" cy="162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17129"/>
          <p:cNvSpPr txBox="1"/>
          <p:nvPr/>
        </p:nvSpPr>
        <p:spPr>
          <a:xfrm>
            <a:off x="390970" y="5008838"/>
            <a:ext cx="2550699" cy="45838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spcAft>
                <a:spcPts val="0"/>
              </a:spcAft>
            </a:pPr>
            <a:r>
              <a:rPr lang="en-US" sz="1400" b="1" spc="50" dirty="0" err="1"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Bahnschrift Condensed" panose="020B05020402040202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Kondisi</a:t>
            </a:r>
            <a:r>
              <a:rPr lang="en-US" sz="1400" b="1" spc="50" dirty="0"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Bahnschrift Condensed" panose="020B05020402040202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0%  DRAINASE RT007-RW002</a:t>
            </a:r>
          </a:p>
          <a:p>
            <a:pPr marL="466725" indent="-238125" algn="just">
              <a:spcAft>
                <a:spcPts val="0"/>
              </a:spcAft>
            </a:pPr>
            <a:endParaRPr lang="en-US" sz="900" dirty="0">
              <a:effectLst/>
              <a:latin typeface="Bahnschrift Condensed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17129"/>
          <p:cNvSpPr txBox="1"/>
          <p:nvPr/>
        </p:nvSpPr>
        <p:spPr>
          <a:xfrm>
            <a:off x="8980637" y="2799809"/>
            <a:ext cx="2550699" cy="45838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spcAft>
                <a:spcPts val="0"/>
              </a:spcAft>
            </a:pPr>
            <a:r>
              <a:rPr lang="en-US" sz="1400" b="1" spc="50" dirty="0" err="1"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Bahnschrift Condensed" panose="020B05020402040202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Kondisi</a:t>
            </a:r>
            <a:r>
              <a:rPr lang="en-US" sz="1400" b="1" spc="50" dirty="0"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Bahnschrift Condensed" panose="020B05020402040202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0%  DRAINASE RT007-RW002</a:t>
            </a:r>
          </a:p>
          <a:p>
            <a:pPr marL="466725" indent="-238125" algn="just">
              <a:spcAft>
                <a:spcPts val="0"/>
              </a:spcAft>
            </a:pPr>
            <a:endParaRPr lang="en-US" sz="900" dirty="0">
              <a:effectLst/>
              <a:latin typeface="Bahnschrift Condensed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17129"/>
          <p:cNvSpPr txBox="1"/>
          <p:nvPr/>
        </p:nvSpPr>
        <p:spPr>
          <a:xfrm>
            <a:off x="9008402" y="5008837"/>
            <a:ext cx="2550699" cy="45838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spcAft>
                <a:spcPts val="0"/>
              </a:spcAft>
            </a:pPr>
            <a:r>
              <a:rPr lang="en-US" sz="1400" b="1" spc="50" dirty="0" err="1"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Bahnschrift Condensed" panose="020B05020402040202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Kondisi</a:t>
            </a:r>
            <a:r>
              <a:rPr lang="en-US" sz="1400" b="1" spc="50" dirty="0"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Bahnschrift Condensed" panose="020B05020402040202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0%  DRAINASE RT007-RW002</a:t>
            </a:r>
          </a:p>
          <a:p>
            <a:pPr marL="466725" indent="-238125" algn="just">
              <a:spcAft>
                <a:spcPts val="0"/>
              </a:spcAft>
            </a:pPr>
            <a:endParaRPr lang="en-US" sz="900" dirty="0">
              <a:effectLst/>
              <a:latin typeface="Bahnschrift Condensed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Arrow: Right 7"/>
          <p:cNvSpPr/>
          <p:nvPr/>
        </p:nvSpPr>
        <p:spPr>
          <a:xfrm rot="12330738" flipV="1">
            <a:off x="2818315" y="2638207"/>
            <a:ext cx="4039300" cy="725869"/>
          </a:xfrm>
          <a:custGeom>
            <a:avLst/>
            <a:gdLst>
              <a:gd name="connsiteX0" fmla="*/ 0 w 4061143"/>
              <a:gd name="connsiteY0" fmla="*/ 123908 h 495631"/>
              <a:gd name="connsiteX1" fmla="*/ 3813328 w 4061143"/>
              <a:gd name="connsiteY1" fmla="*/ 123908 h 495631"/>
              <a:gd name="connsiteX2" fmla="*/ 3813328 w 4061143"/>
              <a:gd name="connsiteY2" fmla="*/ 0 h 495631"/>
              <a:gd name="connsiteX3" fmla="*/ 4061143 w 4061143"/>
              <a:gd name="connsiteY3" fmla="*/ 247816 h 495631"/>
              <a:gd name="connsiteX4" fmla="*/ 3813328 w 4061143"/>
              <a:gd name="connsiteY4" fmla="*/ 495631 h 495631"/>
              <a:gd name="connsiteX5" fmla="*/ 3813328 w 4061143"/>
              <a:gd name="connsiteY5" fmla="*/ 371723 h 495631"/>
              <a:gd name="connsiteX6" fmla="*/ 0 w 4061143"/>
              <a:gd name="connsiteY6" fmla="*/ 371723 h 495631"/>
              <a:gd name="connsiteX7" fmla="*/ 0 w 4061143"/>
              <a:gd name="connsiteY7" fmla="*/ 123908 h 495631"/>
              <a:gd name="connsiteX0" fmla="*/ 0 w 4061143"/>
              <a:gd name="connsiteY0" fmla="*/ 123908 h 495631"/>
              <a:gd name="connsiteX1" fmla="*/ 266851 w 4061143"/>
              <a:gd name="connsiteY1" fmla="*/ 114203 h 495631"/>
              <a:gd name="connsiteX2" fmla="*/ 3813328 w 4061143"/>
              <a:gd name="connsiteY2" fmla="*/ 123908 h 495631"/>
              <a:gd name="connsiteX3" fmla="*/ 3813328 w 4061143"/>
              <a:gd name="connsiteY3" fmla="*/ 0 h 495631"/>
              <a:gd name="connsiteX4" fmla="*/ 4061143 w 4061143"/>
              <a:gd name="connsiteY4" fmla="*/ 247816 h 495631"/>
              <a:gd name="connsiteX5" fmla="*/ 3813328 w 4061143"/>
              <a:gd name="connsiteY5" fmla="*/ 495631 h 495631"/>
              <a:gd name="connsiteX6" fmla="*/ 3813328 w 4061143"/>
              <a:gd name="connsiteY6" fmla="*/ 371723 h 495631"/>
              <a:gd name="connsiteX7" fmla="*/ 0 w 4061143"/>
              <a:gd name="connsiteY7" fmla="*/ 371723 h 495631"/>
              <a:gd name="connsiteX8" fmla="*/ 0 w 4061143"/>
              <a:gd name="connsiteY8" fmla="*/ 123908 h 495631"/>
              <a:gd name="connsiteX0" fmla="*/ 0 w 4061143"/>
              <a:gd name="connsiteY0" fmla="*/ 123908 h 495631"/>
              <a:gd name="connsiteX1" fmla="*/ 671370 w 4061143"/>
              <a:gd name="connsiteY1" fmla="*/ 278946 h 495631"/>
              <a:gd name="connsiteX2" fmla="*/ 3813328 w 4061143"/>
              <a:gd name="connsiteY2" fmla="*/ 123908 h 495631"/>
              <a:gd name="connsiteX3" fmla="*/ 3813328 w 4061143"/>
              <a:gd name="connsiteY3" fmla="*/ 0 h 495631"/>
              <a:gd name="connsiteX4" fmla="*/ 4061143 w 4061143"/>
              <a:gd name="connsiteY4" fmla="*/ 247816 h 495631"/>
              <a:gd name="connsiteX5" fmla="*/ 3813328 w 4061143"/>
              <a:gd name="connsiteY5" fmla="*/ 495631 h 495631"/>
              <a:gd name="connsiteX6" fmla="*/ 3813328 w 4061143"/>
              <a:gd name="connsiteY6" fmla="*/ 371723 h 495631"/>
              <a:gd name="connsiteX7" fmla="*/ 0 w 4061143"/>
              <a:gd name="connsiteY7" fmla="*/ 371723 h 495631"/>
              <a:gd name="connsiteX8" fmla="*/ 0 w 4061143"/>
              <a:gd name="connsiteY8" fmla="*/ 123908 h 495631"/>
              <a:gd name="connsiteX0" fmla="*/ 171061 w 4061143"/>
              <a:gd name="connsiteY0" fmla="*/ 270871 h 495631"/>
              <a:gd name="connsiteX1" fmla="*/ 671370 w 4061143"/>
              <a:gd name="connsiteY1" fmla="*/ 278946 h 495631"/>
              <a:gd name="connsiteX2" fmla="*/ 3813328 w 4061143"/>
              <a:gd name="connsiteY2" fmla="*/ 123908 h 495631"/>
              <a:gd name="connsiteX3" fmla="*/ 3813328 w 4061143"/>
              <a:gd name="connsiteY3" fmla="*/ 0 h 495631"/>
              <a:gd name="connsiteX4" fmla="*/ 4061143 w 4061143"/>
              <a:gd name="connsiteY4" fmla="*/ 247816 h 495631"/>
              <a:gd name="connsiteX5" fmla="*/ 3813328 w 4061143"/>
              <a:gd name="connsiteY5" fmla="*/ 495631 h 495631"/>
              <a:gd name="connsiteX6" fmla="*/ 3813328 w 4061143"/>
              <a:gd name="connsiteY6" fmla="*/ 371723 h 495631"/>
              <a:gd name="connsiteX7" fmla="*/ 0 w 4061143"/>
              <a:gd name="connsiteY7" fmla="*/ 371723 h 495631"/>
              <a:gd name="connsiteX8" fmla="*/ 171061 w 4061143"/>
              <a:gd name="connsiteY8" fmla="*/ 270871 h 495631"/>
              <a:gd name="connsiteX0" fmla="*/ 171061 w 4061143"/>
              <a:gd name="connsiteY0" fmla="*/ 270871 h 495631"/>
              <a:gd name="connsiteX1" fmla="*/ 1529386 w 4061143"/>
              <a:gd name="connsiteY1" fmla="*/ 310384 h 495631"/>
              <a:gd name="connsiteX2" fmla="*/ 3813328 w 4061143"/>
              <a:gd name="connsiteY2" fmla="*/ 123908 h 495631"/>
              <a:gd name="connsiteX3" fmla="*/ 3813328 w 4061143"/>
              <a:gd name="connsiteY3" fmla="*/ 0 h 495631"/>
              <a:gd name="connsiteX4" fmla="*/ 4061143 w 4061143"/>
              <a:gd name="connsiteY4" fmla="*/ 247816 h 495631"/>
              <a:gd name="connsiteX5" fmla="*/ 3813328 w 4061143"/>
              <a:gd name="connsiteY5" fmla="*/ 495631 h 495631"/>
              <a:gd name="connsiteX6" fmla="*/ 3813328 w 4061143"/>
              <a:gd name="connsiteY6" fmla="*/ 371723 h 495631"/>
              <a:gd name="connsiteX7" fmla="*/ 0 w 4061143"/>
              <a:gd name="connsiteY7" fmla="*/ 371723 h 495631"/>
              <a:gd name="connsiteX8" fmla="*/ 171061 w 4061143"/>
              <a:gd name="connsiteY8" fmla="*/ 270871 h 495631"/>
              <a:gd name="connsiteX0" fmla="*/ 325697 w 4215779"/>
              <a:gd name="connsiteY0" fmla="*/ 270871 h 495631"/>
              <a:gd name="connsiteX1" fmla="*/ 1684022 w 4215779"/>
              <a:gd name="connsiteY1" fmla="*/ 310384 h 495631"/>
              <a:gd name="connsiteX2" fmla="*/ 3967964 w 4215779"/>
              <a:gd name="connsiteY2" fmla="*/ 123908 h 495631"/>
              <a:gd name="connsiteX3" fmla="*/ 3967964 w 4215779"/>
              <a:gd name="connsiteY3" fmla="*/ 0 h 495631"/>
              <a:gd name="connsiteX4" fmla="*/ 4215779 w 4215779"/>
              <a:gd name="connsiteY4" fmla="*/ 247816 h 495631"/>
              <a:gd name="connsiteX5" fmla="*/ 3967964 w 4215779"/>
              <a:gd name="connsiteY5" fmla="*/ 495631 h 495631"/>
              <a:gd name="connsiteX6" fmla="*/ 3967964 w 4215779"/>
              <a:gd name="connsiteY6" fmla="*/ 371723 h 495631"/>
              <a:gd name="connsiteX7" fmla="*/ 0 w 4215779"/>
              <a:gd name="connsiteY7" fmla="*/ 342993 h 495631"/>
              <a:gd name="connsiteX8" fmla="*/ 325697 w 4215779"/>
              <a:gd name="connsiteY8" fmla="*/ 270871 h 495631"/>
              <a:gd name="connsiteX0" fmla="*/ 283548 w 4215779"/>
              <a:gd name="connsiteY0" fmla="*/ 256642 h 495631"/>
              <a:gd name="connsiteX1" fmla="*/ 1684022 w 4215779"/>
              <a:gd name="connsiteY1" fmla="*/ 310384 h 495631"/>
              <a:gd name="connsiteX2" fmla="*/ 3967964 w 4215779"/>
              <a:gd name="connsiteY2" fmla="*/ 123908 h 495631"/>
              <a:gd name="connsiteX3" fmla="*/ 3967964 w 4215779"/>
              <a:gd name="connsiteY3" fmla="*/ 0 h 495631"/>
              <a:gd name="connsiteX4" fmla="*/ 4215779 w 4215779"/>
              <a:gd name="connsiteY4" fmla="*/ 247816 h 495631"/>
              <a:gd name="connsiteX5" fmla="*/ 3967964 w 4215779"/>
              <a:gd name="connsiteY5" fmla="*/ 495631 h 495631"/>
              <a:gd name="connsiteX6" fmla="*/ 3967964 w 4215779"/>
              <a:gd name="connsiteY6" fmla="*/ 371723 h 495631"/>
              <a:gd name="connsiteX7" fmla="*/ 0 w 4215779"/>
              <a:gd name="connsiteY7" fmla="*/ 342993 h 495631"/>
              <a:gd name="connsiteX8" fmla="*/ 283548 w 4215779"/>
              <a:gd name="connsiteY8" fmla="*/ 256642 h 495631"/>
              <a:gd name="connsiteX0" fmla="*/ 283548 w 4215779"/>
              <a:gd name="connsiteY0" fmla="*/ 433721 h 672710"/>
              <a:gd name="connsiteX1" fmla="*/ 1684022 w 4215779"/>
              <a:gd name="connsiteY1" fmla="*/ 487463 h 672710"/>
              <a:gd name="connsiteX2" fmla="*/ 3967964 w 4215779"/>
              <a:gd name="connsiteY2" fmla="*/ 300987 h 672710"/>
              <a:gd name="connsiteX3" fmla="*/ 4013663 w 4215779"/>
              <a:gd name="connsiteY3" fmla="*/ 0 h 672710"/>
              <a:gd name="connsiteX4" fmla="*/ 4215779 w 4215779"/>
              <a:gd name="connsiteY4" fmla="*/ 424895 h 672710"/>
              <a:gd name="connsiteX5" fmla="*/ 3967964 w 4215779"/>
              <a:gd name="connsiteY5" fmla="*/ 672710 h 672710"/>
              <a:gd name="connsiteX6" fmla="*/ 3967964 w 4215779"/>
              <a:gd name="connsiteY6" fmla="*/ 548802 h 672710"/>
              <a:gd name="connsiteX7" fmla="*/ 0 w 4215779"/>
              <a:gd name="connsiteY7" fmla="*/ 520072 h 672710"/>
              <a:gd name="connsiteX8" fmla="*/ 283548 w 4215779"/>
              <a:gd name="connsiteY8" fmla="*/ 433721 h 672710"/>
              <a:gd name="connsiteX0" fmla="*/ 283548 w 4215779"/>
              <a:gd name="connsiteY0" fmla="*/ 433721 h 790943"/>
              <a:gd name="connsiteX1" fmla="*/ 1684022 w 4215779"/>
              <a:gd name="connsiteY1" fmla="*/ 487463 h 790943"/>
              <a:gd name="connsiteX2" fmla="*/ 3967964 w 4215779"/>
              <a:gd name="connsiteY2" fmla="*/ 300987 h 790943"/>
              <a:gd name="connsiteX3" fmla="*/ 4013663 w 4215779"/>
              <a:gd name="connsiteY3" fmla="*/ 0 h 790943"/>
              <a:gd name="connsiteX4" fmla="*/ 4215779 w 4215779"/>
              <a:gd name="connsiteY4" fmla="*/ 424895 h 790943"/>
              <a:gd name="connsiteX5" fmla="*/ 3984390 w 4215779"/>
              <a:gd name="connsiteY5" fmla="*/ 790943 h 790943"/>
              <a:gd name="connsiteX6" fmla="*/ 3967964 w 4215779"/>
              <a:gd name="connsiteY6" fmla="*/ 548802 h 790943"/>
              <a:gd name="connsiteX7" fmla="*/ 0 w 4215779"/>
              <a:gd name="connsiteY7" fmla="*/ 520072 h 790943"/>
              <a:gd name="connsiteX8" fmla="*/ 283548 w 4215779"/>
              <a:gd name="connsiteY8" fmla="*/ 433721 h 790943"/>
              <a:gd name="connsiteX0" fmla="*/ 283548 w 4421317"/>
              <a:gd name="connsiteY0" fmla="*/ 433721 h 790943"/>
              <a:gd name="connsiteX1" fmla="*/ 1684022 w 4421317"/>
              <a:gd name="connsiteY1" fmla="*/ 487463 h 790943"/>
              <a:gd name="connsiteX2" fmla="*/ 3967964 w 4421317"/>
              <a:gd name="connsiteY2" fmla="*/ 300987 h 790943"/>
              <a:gd name="connsiteX3" fmla="*/ 4013663 w 4421317"/>
              <a:gd name="connsiteY3" fmla="*/ 0 h 790943"/>
              <a:gd name="connsiteX4" fmla="*/ 4421317 w 4421317"/>
              <a:gd name="connsiteY4" fmla="*/ 386297 h 790943"/>
              <a:gd name="connsiteX5" fmla="*/ 3984390 w 4421317"/>
              <a:gd name="connsiteY5" fmla="*/ 790943 h 790943"/>
              <a:gd name="connsiteX6" fmla="*/ 3967964 w 4421317"/>
              <a:gd name="connsiteY6" fmla="*/ 548802 h 790943"/>
              <a:gd name="connsiteX7" fmla="*/ 0 w 4421317"/>
              <a:gd name="connsiteY7" fmla="*/ 520072 h 790943"/>
              <a:gd name="connsiteX8" fmla="*/ 283548 w 4421317"/>
              <a:gd name="connsiteY8" fmla="*/ 433721 h 790943"/>
              <a:gd name="connsiteX0" fmla="*/ 296002 w 4421317"/>
              <a:gd name="connsiteY0" fmla="*/ 490304 h 790943"/>
              <a:gd name="connsiteX1" fmla="*/ 1684022 w 4421317"/>
              <a:gd name="connsiteY1" fmla="*/ 487463 h 790943"/>
              <a:gd name="connsiteX2" fmla="*/ 3967964 w 4421317"/>
              <a:gd name="connsiteY2" fmla="*/ 300987 h 790943"/>
              <a:gd name="connsiteX3" fmla="*/ 4013663 w 4421317"/>
              <a:gd name="connsiteY3" fmla="*/ 0 h 790943"/>
              <a:gd name="connsiteX4" fmla="*/ 4421317 w 4421317"/>
              <a:gd name="connsiteY4" fmla="*/ 386297 h 790943"/>
              <a:gd name="connsiteX5" fmla="*/ 3984390 w 4421317"/>
              <a:gd name="connsiteY5" fmla="*/ 790943 h 790943"/>
              <a:gd name="connsiteX6" fmla="*/ 3967964 w 4421317"/>
              <a:gd name="connsiteY6" fmla="*/ 548802 h 790943"/>
              <a:gd name="connsiteX7" fmla="*/ 0 w 4421317"/>
              <a:gd name="connsiteY7" fmla="*/ 520072 h 790943"/>
              <a:gd name="connsiteX8" fmla="*/ 296002 w 4421317"/>
              <a:gd name="connsiteY8" fmla="*/ 490304 h 790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1317" h="790943">
                <a:moveTo>
                  <a:pt x="296002" y="490304"/>
                </a:moveTo>
                <a:lnTo>
                  <a:pt x="1684022" y="487463"/>
                </a:lnTo>
                <a:lnTo>
                  <a:pt x="3967964" y="300987"/>
                </a:lnTo>
                <a:lnTo>
                  <a:pt x="4013663" y="0"/>
                </a:lnTo>
                <a:lnTo>
                  <a:pt x="4421317" y="386297"/>
                </a:lnTo>
                <a:lnTo>
                  <a:pt x="3984390" y="790943"/>
                </a:lnTo>
                <a:lnTo>
                  <a:pt x="3967964" y="548802"/>
                </a:lnTo>
                <a:lnTo>
                  <a:pt x="0" y="520072"/>
                </a:lnTo>
                <a:lnTo>
                  <a:pt x="296002" y="49030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accent6"/>
            </a:solidFill>
            <a:prstDash val="sysDash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800" dirty="0">
              <a:solidFill>
                <a:prstClr val="black"/>
              </a:solidFill>
            </a:endParaRPr>
          </a:p>
        </p:txBody>
      </p:sp>
      <p:sp>
        <p:nvSpPr>
          <p:cNvPr id="19" name="Arrow: Right 7"/>
          <p:cNvSpPr/>
          <p:nvPr/>
        </p:nvSpPr>
        <p:spPr>
          <a:xfrm rot="20858239" flipV="1">
            <a:off x="6423038" y="3875656"/>
            <a:ext cx="2631370" cy="725869"/>
          </a:xfrm>
          <a:custGeom>
            <a:avLst/>
            <a:gdLst>
              <a:gd name="connsiteX0" fmla="*/ 0 w 4061143"/>
              <a:gd name="connsiteY0" fmla="*/ 123908 h 495631"/>
              <a:gd name="connsiteX1" fmla="*/ 3813328 w 4061143"/>
              <a:gd name="connsiteY1" fmla="*/ 123908 h 495631"/>
              <a:gd name="connsiteX2" fmla="*/ 3813328 w 4061143"/>
              <a:gd name="connsiteY2" fmla="*/ 0 h 495631"/>
              <a:gd name="connsiteX3" fmla="*/ 4061143 w 4061143"/>
              <a:gd name="connsiteY3" fmla="*/ 247816 h 495631"/>
              <a:gd name="connsiteX4" fmla="*/ 3813328 w 4061143"/>
              <a:gd name="connsiteY4" fmla="*/ 495631 h 495631"/>
              <a:gd name="connsiteX5" fmla="*/ 3813328 w 4061143"/>
              <a:gd name="connsiteY5" fmla="*/ 371723 h 495631"/>
              <a:gd name="connsiteX6" fmla="*/ 0 w 4061143"/>
              <a:gd name="connsiteY6" fmla="*/ 371723 h 495631"/>
              <a:gd name="connsiteX7" fmla="*/ 0 w 4061143"/>
              <a:gd name="connsiteY7" fmla="*/ 123908 h 495631"/>
              <a:gd name="connsiteX0" fmla="*/ 0 w 4061143"/>
              <a:gd name="connsiteY0" fmla="*/ 123908 h 495631"/>
              <a:gd name="connsiteX1" fmla="*/ 266851 w 4061143"/>
              <a:gd name="connsiteY1" fmla="*/ 114203 h 495631"/>
              <a:gd name="connsiteX2" fmla="*/ 3813328 w 4061143"/>
              <a:gd name="connsiteY2" fmla="*/ 123908 h 495631"/>
              <a:gd name="connsiteX3" fmla="*/ 3813328 w 4061143"/>
              <a:gd name="connsiteY3" fmla="*/ 0 h 495631"/>
              <a:gd name="connsiteX4" fmla="*/ 4061143 w 4061143"/>
              <a:gd name="connsiteY4" fmla="*/ 247816 h 495631"/>
              <a:gd name="connsiteX5" fmla="*/ 3813328 w 4061143"/>
              <a:gd name="connsiteY5" fmla="*/ 495631 h 495631"/>
              <a:gd name="connsiteX6" fmla="*/ 3813328 w 4061143"/>
              <a:gd name="connsiteY6" fmla="*/ 371723 h 495631"/>
              <a:gd name="connsiteX7" fmla="*/ 0 w 4061143"/>
              <a:gd name="connsiteY7" fmla="*/ 371723 h 495631"/>
              <a:gd name="connsiteX8" fmla="*/ 0 w 4061143"/>
              <a:gd name="connsiteY8" fmla="*/ 123908 h 495631"/>
              <a:gd name="connsiteX0" fmla="*/ 0 w 4061143"/>
              <a:gd name="connsiteY0" fmla="*/ 123908 h 495631"/>
              <a:gd name="connsiteX1" fmla="*/ 671370 w 4061143"/>
              <a:gd name="connsiteY1" fmla="*/ 278946 h 495631"/>
              <a:gd name="connsiteX2" fmla="*/ 3813328 w 4061143"/>
              <a:gd name="connsiteY2" fmla="*/ 123908 h 495631"/>
              <a:gd name="connsiteX3" fmla="*/ 3813328 w 4061143"/>
              <a:gd name="connsiteY3" fmla="*/ 0 h 495631"/>
              <a:gd name="connsiteX4" fmla="*/ 4061143 w 4061143"/>
              <a:gd name="connsiteY4" fmla="*/ 247816 h 495631"/>
              <a:gd name="connsiteX5" fmla="*/ 3813328 w 4061143"/>
              <a:gd name="connsiteY5" fmla="*/ 495631 h 495631"/>
              <a:gd name="connsiteX6" fmla="*/ 3813328 w 4061143"/>
              <a:gd name="connsiteY6" fmla="*/ 371723 h 495631"/>
              <a:gd name="connsiteX7" fmla="*/ 0 w 4061143"/>
              <a:gd name="connsiteY7" fmla="*/ 371723 h 495631"/>
              <a:gd name="connsiteX8" fmla="*/ 0 w 4061143"/>
              <a:gd name="connsiteY8" fmla="*/ 123908 h 495631"/>
              <a:gd name="connsiteX0" fmla="*/ 171061 w 4061143"/>
              <a:gd name="connsiteY0" fmla="*/ 270871 h 495631"/>
              <a:gd name="connsiteX1" fmla="*/ 671370 w 4061143"/>
              <a:gd name="connsiteY1" fmla="*/ 278946 h 495631"/>
              <a:gd name="connsiteX2" fmla="*/ 3813328 w 4061143"/>
              <a:gd name="connsiteY2" fmla="*/ 123908 h 495631"/>
              <a:gd name="connsiteX3" fmla="*/ 3813328 w 4061143"/>
              <a:gd name="connsiteY3" fmla="*/ 0 h 495631"/>
              <a:gd name="connsiteX4" fmla="*/ 4061143 w 4061143"/>
              <a:gd name="connsiteY4" fmla="*/ 247816 h 495631"/>
              <a:gd name="connsiteX5" fmla="*/ 3813328 w 4061143"/>
              <a:gd name="connsiteY5" fmla="*/ 495631 h 495631"/>
              <a:gd name="connsiteX6" fmla="*/ 3813328 w 4061143"/>
              <a:gd name="connsiteY6" fmla="*/ 371723 h 495631"/>
              <a:gd name="connsiteX7" fmla="*/ 0 w 4061143"/>
              <a:gd name="connsiteY7" fmla="*/ 371723 h 495631"/>
              <a:gd name="connsiteX8" fmla="*/ 171061 w 4061143"/>
              <a:gd name="connsiteY8" fmla="*/ 270871 h 495631"/>
              <a:gd name="connsiteX0" fmla="*/ 171061 w 4061143"/>
              <a:gd name="connsiteY0" fmla="*/ 270871 h 495631"/>
              <a:gd name="connsiteX1" fmla="*/ 1529386 w 4061143"/>
              <a:gd name="connsiteY1" fmla="*/ 310384 h 495631"/>
              <a:gd name="connsiteX2" fmla="*/ 3813328 w 4061143"/>
              <a:gd name="connsiteY2" fmla="*/ 123908 h 495631"/>
              <a:gd name="connsiteX3" fmla="*/ 3813328 w 4061143"/>
              <a:gd name="connsiteY3" fmla="*/ 0 h 495631"/>
              <a:gd name="connsiteX4" fmla="*/ 4061143 w 4061143"/>
              <a:gd name="connsiteY4" fmla="*/ 247816 h 495631"/>
              <a:gd name="connsiteX5" fmla="*/ 3813328 w 4061143"/>
              <a:gd name="connsiteY5" fmla="*/ 495631 h 495631"/>
              <a:gd name="connsiteX6" fmla="*/ 3813328 w 4061143"/>
              <a:gd name="connsiteY6" fmla="*/ 371723 h 495631"/>
              <a:gd name="connsiteX7" fmla="*/ 0 w 4061143"/>
              <a:gd name="connsiteY7" fmla="*/ 371723 h 495631"/>
              <a:gd name="connsiteX8" fmla="*/ 171061 w 4061143"/>
              <a:gd name="connsiteY8" fmla="*/ 270871 h 495631"/>
              <a:gd name="connsiteX0" fmla="*/ 325697 w 4215779"/>
              <a:gd name="connsiteY0" fmla="*/ 270871 h 495631"/>
              <a:gd name="connsiteX1" fmla="*/ 1684022 w 4215779"/>
              <a:gd name="connsiteY1" fmla="*/ 310384 h 495631"/>
              <a:gd name="connsiteX2" fmla="*/ 3967964 w 4215779"/>
              <a:gd name="connsiteY2" fmla="*/ 123908 h 495631"/>
              <a:gd name="connsiteX3" fmla="*/ 3967964 w 4215779"/>
              <a:gd name="connsiteY3" fmla="*/ 0 h 495631"/>
              <a:gd name="connsiteX4" fmla="*/ 4215779 w 4215779"/>
              <a:gd name="connsiteY4" fmla="*/ 247816 h 495631"/>
              <a:gd name="connsiteX5" fmla="*/ 3967964 w 4215779"/>
              <a:gd name="connsiteY5" fmla="*/ 495631 h 495631"/>
              <a:gd name="connsiteX6" fmla="*/ 3967964 w 4215779"/>
              <a:gd name="connsiteY6" fmla="*/ 371723 h 495631"/>
              <a:gd name="connsiteX7" fmla="*/ 0 w 4215779"/>
              <a:gd name="connsiteY7" fmla="*/ 342993 h 495631"/>
              <a:gd name="connsiteX8" fmla="*/ 325697 w 4215779"/>
              <a:gd name="connsiteY8" fmla="*/ 270871 h 495631"/>
              <a:gd name="connsiteX0" fmla="*/ 283548 w 4215779"/>
              <a:gd name="connsiteY0" fmla="*/ 256642 h 495631"/>
              <a:gd name="connsiteX1" fmla="*/ 1684022 w 4215779"/>
              <a:gd name="connsiteY1" fmla="*/ 310384 h 495631"/>
              <a:gd name="connsiteX2" fmla="*/ 3967964 w 4215779"/>
              <a:gd name="connsiteY2" fmla="*/ 123908 h 495631"/>
              <a:gd name="connsiteX3" fmla="*/ 3967964 w 4215779"/>
              <a:gd name="connsiteY3" fmla="*/ 0 h 495631"/>
              <a:gd name="connsiteX4" fmla="*/ 4215779 w 4215779"/>
              <a:gd name="connsiteY4" fmla="*/ 247816 h 495631"/>
              <a:gd name="connsiteX5" fmla="*/ 3967964 w 4215779"/>
              <a:gd name="connsiteY5" fmla="*/ 495631 h 495631"/>
              <a:gd name="connsiteX6" fmla="*/ 3967964 w 4215779"/>
              <a:gd name="connsiteY6" fmla="*/ 371723 h 495631"/>
              <a:gd name="connsiteX7" fmla="*/ 0 w 4215779"/>
              <a:gd name="connsiteY7" fmla="*/ 342993 h 495631"/>
              <a:gd name="connsiteX8" fmla="*/ 283548 w 4215779"/>
              <a:gd name="connsiteY8" fmla="*/ 256642 h 495631"/>
              <a:gd name="connsiteX0" fmla="*/ 283548 w 4215779"/>
              <a:gd name="connsiteY0" fmla="*/ 433721 h 672710"/>
              <a:gd name="connsiteX1" fmla="*/ 1684022 w 4215779"/>
              <a:gd name="connsiteY1" fmla="*/ 487463 h 672710"/>
              <a:gd name="connsiteX2" fmla="*/ 3967964 w 4215779"/>
              <a:gd name="connsiteY2" fmla="*/ 300987 h 672710"/>
              <a:gd name="connsiteX3" fmla="*/ 4013663 w 4215779"/>
              <a:gd name="connsiteY3" fmla="*/ 0 h 672710"/>
              <a:gd name="connsiteX4" fmla="*/ 4215779 w 4215779"/>
              <a:gd name="connsiteY4" fmla="*/ 424895 h 672710"/>
              <a:gd name="connsiteX5" fmla="*/ 3967964 w 4215779"/>
              <a:gd name="connsiteY5" fmla="*/ 672710 h 672710"/>
              <a:gd name="connsiteX6" fmla="*/ 3967964 w 4215779"/>
              <a:gd name="connsiteY6" fmla="*/ 548802 h 672710"/>
              <a:gd name="connsiteX7" fmla="*/ 0 w 4215779"/>
              <a:gd name="connsiteY7" fmla="*/ 520072 h 672710"/>
              <a:gd name="connsiteX8" fmla="*/ 283548 w 4215779"/>
              <a:gd name="connsiteY8" fmla="*/ 433721 h 672710"/>
              <a:gd name="connsiteX0" fmla="*/ 283548 w 4215779"/>
              <a:gd name="connsiteY0" fmla="*/ 433721 h 790943"/>
              <a:gd name="connsiteX1" fmla="*/ 1684022 w 4215779"/>
              <a:gd name="connsiteY1" fmla="*/ 487463 h 790943"/>
              <a:gd name="connsiteX2" fmla="*/ 3967964 w 4215779"/>
              <a:gd name="connsiteY2" fmla="*/ 300987 h 790943"/>
              <a:gd name="connsiteX3" fmla="*/ 4013663 w 4215779"/>
              <a:gd name="connsiteY3" fmla="*/ 0 h 790943"/>
              <a:gd name="connsiteX4" fmla="*/ 4215779 w 4215779"/>
              <a:gd name="connsiteY4" fmla="*/ 424895 h 790943"/>
              <a:gd name="connsiteX5" fmla="*/ 3984390 w 4215779"/>
              <a:gd name="connsiteY5" fmla="*/ 790943 h 790943"/>
              <a:gd name="connsiteX6" fmla="*/ 3967964 w 4215779"/>
              <a:gd name="connsiteY6" fmla="*/ 548802 h 790943"/>
              <a:gd name="connsiteX7" fmla="*/ 0 w 4215779"/>
              <a:gd name="connsiteY7" fmla="*/ 520072 h 790943"/>
              <a:gd name="connsiteX8" fmla="*/ 283548 w 4215779"/>
              <a:gd name="connsiteY8" fmla="*/ 433721 h 790943"/>
              <a:gd name="connsiteX0" fmla="*/ 283548 w 4421317"/>
              <a:gd name="connsiteY0" fmla="*/ 433721 h 790943"/>
              <a:gd name="connsiteX1" fmla="*/ 1684022 w 4421317"/>
              <a:gd name="connsiteY1" fmla="*/ 487463 h 790943"/>
              <a:gd name="connsiteX2" fmla="*/ 3967964 w 4421317"/>
              <a:gd name="connsiteY2" fmla="*/ 300987 h 790943"/>
              <a:gd name="connsiteX3" fmla="*/ 4013663 w 4421317"/>
              <a:gd name="connsiteY3" fmla="*/ 0 h 790943"/>
              <a:gd name="connsiteX4" fmla="*/ 4421317 w 4421317"/>
              <a:gd name="connsiteY4" fmla="*/ 386297 h 790943"/>
              <a:gd name="connsiteX5" fmla="*/ 3984390 w 4421317"/>
              <a:gd name="connsiteY5" fmla="*/ 790943 h 790943"/>
              <a:gd name="connsiteX6" fmla="*/ 3967964 w 4421317"/>
              <a:gd name="connsiteY6" fmla="*/ 548802 h 790943"/>
              <a:gd name="connsiteX7" fmla="*/ 0 w 4421317"/>
              <a:gd name="connsiteY7" fmla="*/ 520072 h 790943"/>
              <a:gd name="connsiteX8" fmla="*/ 283548 w 4421317"/>
              <a:gd name="connsiteY8" fmla="*/ 433721 h 790943"/>
              <a:gd name="connsiteX0" fmla="*/ 296002 w 4421317"/>
              <a:gd name="connsiteY0" fmla="*/ 490304 h 790943"/>
              <a:gd name="connsiteX1" fmla="*/ 1684022 w 4421317"/>
              <a:gd name="connsiteY1" fmla="*/ 487463 h 790943"/>
              <a:gd name="connsiteX2" fmla="*/ 3967964 w 4421317"/>
              <a:gd name="connsiteY2" fmla="*/ 300987 h 790943"/>
              <a:gd name="connsiteX3" fmla="*/ 4013663 w 4421317"/>
              <a:gd name="connsiteY3" fmla="*/ 0 h 790943"/>
              <a:gd name="connsiteX4" fmla="*/ 4421317 w 4421317"/>
              <a:gd name="connsiteY4" fmla="*/ 386297 h 790943"/>
              <a:gd name="connsiteX5" fmla="*/ 3984390 w 4421317"/>
              <a:gd name="connsiteY5" fmla="*/ 790943 h 790943"/>
              <a:gd name="connsiteX6" fmla="*/ 3967964 w 4421317"/>
              <a:gd name="connsiteY6" fmla="*/ 548802 h 790943"/>
              <a:gd name="connsiteX7" fmla="*/ 0 w 4421317"/>
              <a:gd name="connsiteY7" fmla="*/ 520072 h 790943"/>
              <a:gd name="connsiteX8" fmla="*/ 296002 w 4421317"/>
              <a:gd name="connsiteY8" fmla="*/ 490304 h 790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1317" h="790943">
                <a:moveTo>
                  <a:pt x="296002" y="490304"/>
                </a:moveTo>
                <a:lnTo>
                  <a:pt x="1684022" y="487463"/>
                </a:lnTo>
                <a:lnTo>
                  <a:pt x="3967964" y="300987"/>
                </a:lnTo>
                <a:lnTo>
                  <a:pt x="4013663" y="0"/>
                </a:lnTo>
                <a:lnTo>
                  <a:pt x="4421317" y="386297"/>
                </a:lnTo>
                <a:lnTo>
                  <a:pt x="3984390" y="790943"/>
                </a:lnTo>
                <a:lnTo>
                  <a:pt x="3967964" y="548802"/>
                </a:lnTo>
                <a:lnTo>
                  <a:pt x="0" y="520072"/>
                </a:lnTo>
                <a:lnTo>
                  <a:pt x="296002" y="49030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accent6"/>
            </a:solidFill>
            <a:prstDash val="sysDash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522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1974101" y="3796384"/>
            <a:ext cx="3715499" cy="2232303"/>
          </a:xfrm>
          <a:custGeom>
            <a:avLst/>
            <a:gdLst/>
            <a:ahLst/>
            <a:cxnLst/>
            <a:rect l="l" t="t" r="r" b="b"/>
            <a:pathLst>
              <a:path w="4100810" h="2463801">
                <a:moveTo>
                  <a:pt x="81734" y="0"/>
                </a:moveTo>
                <a:lnTo>
                  <a:pt x="4019076" y="0"/>
                </a:lnTo>
                <a:lnTo>
                  <a:pt x="4035979" y="1193"/>
                </a:lnTo>
                <a:lnTo>
                  <a:pt x="4078140" y="17121"/>
                </a:lnTo>
                <a:lnTo>
                  <a:pt x="4100810" y="55138"/>
                </a:lnTo>
                <a:lnTo>
                  <a:pt x="4100810" y="2408662"/>
                </a:lnTo>
                <a:lnTo>
                  <a:pt x="4075430" y="2448507"/>
                </a:lnTo>
                <a:lnTo>
                  <a:pt x="4032071" y="2463100"/>
                </a:lnTo>
                <a:lnTo>
                  <a:pt x="4019076" y="2463801"/>
                </a:lnTo>
                <a:lnTo>
                  <a:pt x="81734" y="2463801"/>
                </a:lnTo>
                <a:lnTo>
                  <a:pt x="34932" y="2453799"/>
                </a:lnTo>
                <a:lnTo>
                  <a:pt x="5357" y="2428247"/>
                </a:lnTo>
                <a:lnTo>
                  <a:pt x="0" y="2408662"/>
                </a:lnTo>
                <a:lnTo>
                  <a:pt x="0" y="55138"/>
                </a:lnTo>
                <a:lnTo>
                  <a:pt x="25380" y="15293"/>
                </a:lnTo>
                <a:lnTo>
                  <a:pt x="68739" y="701"/>
                </a:lnTo>
                <a:lnTo>
                  <a:pt x="81734" y="0"/>
                </a:lnTo>
                <a:close/>
              </a:path>
            </a:pathLst>
          </a:custGeom>
          <a:ln w="7199">
            <a:solidFill>
              <a:srgbClr val="363435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" name="object 11"/>
          <p:cNvSpPr/>
          <p:nvPr/>
        </p:nvSpPr>
        <p:spPr>
          <a:xfrm>
            <a:off x="1808695" y="877389"/>
            <a:ext cx="2945720" cy="2317972"/>
          </a:xfrm>
          <a:custGeom>
            <a:avLst/>
            <a:gdLst/>
            <a:ahLst/>
            <a:cxnLst/>
            <a:rect l="l" t="t" r="r" b="b"/>
            <a:pathLst>
              <a:path w="3251202" h="2558354">
                <a:moveTo>
                  <a:pt x="64799" y="0"/>
                </a:moveTo>
                <a:lnTo>
                  <a:pt x="3186403" y="0"/>
                </a:lnTo>
                <a:lnTo>
                  <a:pt x="3201615" y="1603"/>
                </a:lnTo>
                <a:lnTo>
                  <a:pt x="3237908" y="22614"/>
                </a:lnTo>
                <a:lnTo>
                  <a:pt x="3251202" y="57254"/>
                </a:lnTo>
                <a:lnTo>
                  <a:pt x="3251202" y="2501099"/>
                </a:lnTo>
                <a:lnTo>
                  <a:pt x="3236159" y="2537675"/>
                </a:lnTo>
                <a:lnTo>
                  <a:pt x="3198789" y="2557297"/>
                </a:lnTo>
                <a:lnTo>
                  <a:pt x="3186403" y="2558354"/>
                </a:lnTo>
                <a:lnTo>
                  <a:pt x="64799" y="2558354"/>
                </a:lnTo>
                <a:lnTo>
                  <a:pt x="23402" y="2545061"/>
                </a:lnTo>
                <a:lnTo>
                  <a:pt x="1195" y="2512043"/>
                </a:lnTo>
                <a:lnTo>
                  <a:pt x="0" y="2501099"/>
                </a:lnTo>
                <a:lnTo>
                  <a:pt x="0" y="57254"/>
                </a:lnTo>
                <a:lnTo>
                  <a:pt x="15043" y="20678"/>
                </a:lnTo>
                <a:lnTo>
                  <a:pt x="52413" y="1056"/>
                </a:lnTo>
                <a:lnTo>
                  <a:pt x="64799" y="0"/>
                </a:lnTo>
                <a:close/>
              </a:path>
            </a:pathLst>
          </a:custGeom>
          <a:ln w="35999">
            <a:solidFill>
              <a:srgbClr val="363435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" name="object 12"/>
          <p:cNvSpPr/>
          <p:nvPr/>
        </p:nvSpPr>
        <p:spPr>
          <a:xfrm>
            <a:off x="3798030" y="1040486"/>
            <a:ext cx="154938" cy="366136"/>
          </a:xfrm>
          <a:custGeom>
            <a:avLst/>
            <a:gdLst/>
            <a:ahLst/>
            <a:cxnLst/>
            <a:rect l="l" t="t" r="r" b="b"/>
            <a:pathLst>
              <a:path w="171006" h="404106">
                <a:moveTo>
                  <a:pt x="0" y="0"/>
                </a:moveTo>
                <a:lnTo>
                  <a:pt x="171006" y="404106"/>
                </a:lnTo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" name="object 13"/>
          <p:cNvSpPr/>
          <p:nvPr/>
        </p:nvSpPr>
        <p:spPr>
          <a:xfrm>
            <a:off x="3952969" y="1040486"/>
            <a:ext cx="773785" cy="366136"/>
          </a:xfrm>
          <a:custGeom>
            <a:avLst/>
            <a:gdLst/>
            <a:ahLst/>
            <a:cxnLst/>
            <a:rect l="l" t="t" r="r" b="b"/>
            <a:pathLst>
              <a:path w="854029" h="404106">
                <a:moveTo>
                  <a:pt x="0" y="404106"/>
                </a:moveTo>
                <a:lnTo>
                  <a:pt x="854029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" name="object 14"/>
          <p:cNvSpPr/>
          <p:nvPr/>
        </p:nvSpPr>
        <p:spPr>
          <a:xfrm>
            <a:off x="3988016" y="1075532"/>
            <a:ext cx="766404" cy="371672"/>
          </a:xfrm>
          <a:custGeom>
            <a:avLst/>
            <a:gdLst/>
            <a:ahLst/>
            <a:cxnLst/>
            <a:rect l="l" t="t" r="r" b="b"/>
            <a:pathLst>
              <a:path w="845883" h="410216">
                <a:moveTo>
                  <a:pt x="845883" y="0"/>
                </a:moveTo>
                <a:lnTo>
                  <a:pt x="0" y="410216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" name="object 15"/>
          <p:cNvSpPr/>
          <p:nvPr/>
        </p:nvSpPr>
        <p:spPr>
          <a:xfrm>
            <a:off x="3991706" y="1520064"/>
            <a:ext cx="264689" cy="557051"/>
          </a:xfrm>
          <a:custGeom>
            <a:avLst/>
            <a:gdLst/>
            <a:ahLst/>
            <a:cxnLst/>
            <a:rect l="l" t="t" r="r" b="b"/>
            <a:pathLst>
              <a:path w="292138" h="614819">
                <a:moveTo>
                  <a:pt x="0" y="0"/>
                </a:moveTo>
                <a:lnTo>
                  <a:pt x="109931" y="258547"/>
                </a:lnTo>
                <a:lnTo>
                  <a:pt x="292138" y="614819"/>
                </a:lnTo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" name="object 16"/>
          <p:cNvSpPr/>
          <p:nvPr/>
        </p:nvSpPr>
        <p:spPr>
          <a:xfrm>
            <a:off x="4256396" y="2077114"/>
            <a:ext cx="498024" cy="478654"/>
          </a:xfrm>
          <a:custGeom>
            <a:avLst/>
            <a:gdLst/>
            <a:ahLst/>
            <a:cxnLst/>
            <a:rect l="l" t="t" r="r" b="b"/>
            <a:pathLst>
              <a:path w="549671" h="528292">
                <a:moveTo>
                  <a:pt x="0" y="0"/>
                </a:moveTo>
                <a:lnTo>
                  <a:pt x="549671" y="528292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" name="object 17"/>
          <p:cNvSpPr/>
          <p:nvPr/>
        </p:nvSpPr>
        <p:spPr>
          <a:xfrm>
            <a:off x="4359689" y="2238509"/>
            <a:ext cx="394731" cy="388274"/>
          </a:xfrm>
          <a:custGeom>
            <a:avLst/>
            <a:gdLst/>
            <a:ahLst/>
            <a:cxnLst/>
            <a:rect l="l" t="t" r="r" b="b"/>
            <a:pathLst>
              <a:path w="435666" h="428539">
                <a:moveTo>
                  <a:pt x="0" y="0"/>
                </a:moveTo>
                <a:lnTo>
                  <a:pt x="435666" y="428539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" name="object 18"/>
          <p:cNvSpPr/>
          <p:nvPr/>
        </p:nvSpPr>
        <p:spPr>
          <a:xfrm>
            <a:off x="3793419" y="2255112"/>
            <a:ext cx="528456" cy="908430"/>
          </a:xfrm>
          <a:custGeom>
            <a:avLst/>
            <a:gdLst/>
            <a:ahLst/>
            <a:cxnLst/>
            <a:rect l="l" t="t" r="r" b="b"/>
            <a:pathLst>
              <a:path w="583259" h="1002638">
                <a:moveTo>
                  <a:pt x="583259" y="0"/>
                </a:moveTo>
                <a:lnTo>
                  <a:pt x="0" y="1002638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" name="object 19"/>
          <p:cNvSpPr/>
          <p:nvPr/>
        </p:nvSpPr>
        <p:spPr>
          <a:xfrm>
            <a:off x="3763905" y="2243121"/>
            <a:ext cx="541372" cy="920421"/>
          </a:xfrm>
          <a:custGeom>
            <a:avLst/>
            <a:gdLst/>
            <a:ahLst/>
            <a:cxnLst/>
            <a:rect l="l" t="t" r="r" b="b"/>
            <a:pathLst>
              <a:path w="597514" h="1015872">
                <a:moveTo>
                  <a:pt x="0" y="1015872"/>
                </a:moveTo>
                <a:lnTo>
                  <a:pt x="597514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" name="object 20"/>
          <p:cNvSpPr/>
          <p:nvPr/>
        </p:nvSpPr>
        <p:spPr>
          <a:xfrm>
            <a:off x="4213042" y="2114006"/>
            <a:ext cx="104219" cy="94071"/>
          </a:xfrm>
          <a:custGeom>
            <a:avLst/>
            <a:gdLst/>
            <a:ahLst/>
            <a:cxnLst/>
            <a:rect l="l" t="t" r="r" b="b"/>
            <a:pathLst>
              <a:path w="115027" h="103827">
                <a:moveTo>
                  <a:pt x="115027" y="103827"/>
                </a:moveTo>
                <a:lnTo>
                  <a:pt x="0" y="0"/>
                </a:lnTo>
              </a:path>
            </a:pathLst>
          </a:custGeom>
          <a:ln w="6108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" name="object 21"/>
          <p:cNvSpPr/>
          <p:nvPr/>
        </p:nvSpPr>
        <p:spPr>
          <a:xfrm>
            <a:off x="2403556" y="2583445"/>
            <a:ext cx="146644" cy="308956"/>
          </a:xfrm>
          <a:custGeom>
            <a:avLst/>
            <a:gdLst/>
            <a:ahLst/>
            <a:cxnLst/>
            <a:rect l="l" t="t" r="r" b="b"/>
            <a:pathLst>
              <a:path w="161852" h="340996">
                <a:moveTo>
                  <a:pt x="0" y="0"/>
                </a:moveTo>
                <a:lnTo>
                  <a:pt x="161852" y="340996"/>
                </a:lnTo>
              </a:path>
            </a:pathLst>
          </a:custGeom>
          <a:ln w="6108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" name="object 22"/>
          <p:cNvSpPr/>
          <p:nvPr/>
        </p:nvSpPr>
        <p:spPr>
          <a:xfrm>
            <a:off x="2357449" y="2584365"/>
            <a:ext cx="154942" cy="325557"/>
          </a:xfrm>
          <a:custGeom>
            <a:avLst/>
            <a:gdLst/>
            <a:ahLst/>
            <a:cxnLst/>
            <a:rect l="l" t="t" r="r" b="b"/>
            <a:pathLst>
              <a:path w="171010" h="359318">
                <a:moveTo>
                  <a:pt x="0" y="0"/>
                </a:moveTo>
                <a:lnTo>
                  <a:pt x="171010" y="359318"/>
                </a:lnTo>
              </a:path>
            </a:pathLst>
          </a:custGeom>
          <a:ln w="6108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" name="object 23"/>
          <p:cNvSpPr/>
          <p:nvPr/>
        </p:nvSpPr>
        <p:spPr>
          <a:xfrm>
            <a:off x="2560344" y="2905314"/>
            <a:ext cx="114359" cy="258232"/>
          </a:xfrm>
          <a:custGeom>
            <a:avLst/>
            <a:gdLst/>
            <a:ahLst/>
            <a:cxnLst/>
            <a:rect l="l" t="t" r="r" b="b"/>
            <a:pathLst>
              <a:path w="126218" h="285012">
                <a:moveTo>
                  <a:pt x="0" y="0"/>
                </a:moveTo>
                <a:lnTo>
                  <a:pt x="126218" y="285012"/>
                </a:lnTo>
              </a:path>
            </a:pathLst>
          </a:custGeom>
          <a:ln w="6108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" name="object 24"/>
          <p:cNvSpPr/>
          <p:nvPr/>
        </p:nvSpPr>
        <p:spPr>
          <a:xfrm>
            <a:off x="2533600" y="2926530"/>
            <a:ext cx="94068" cy="237017"/>
          </a:xfrm>
          <a:custGeom>
            <a:avLst/>
            <a:gdLst/>
            <a:ahLst/>
            <a:cxnLst/>
            <a:rect l="l" t="t" r="r" b="b"/>
            <a:pathLst>
              <a:path w="103823" h="261597">
                <a:moveTo>
                  <a:pt x="0" y="0"/>
                </a:moveTo>
                <a:lnTo>
                  <a:pt x="103823" y="261597"/>
                </a:lnTo>
              </a:path>
            </a:pathLst>
          </a:custGeom>
          <a:ln w="6108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" name="object 25"/>
          <p:cNvSpPr/>
          <p:nvPr/>
        </p:nvSpPr>
        <p:spPr>
          <a:xfrm>
            <a:off x="2560345" y="2120463"/>
            <a:ext cx="1630565" cy="784850"/>
          </a:xfrm>
          <a:custGeom>
            <a:avLst/>
            <a:gdLst/>
            <a:ahLst/>
            <a:cxnLst/>
            <a:rect l="l" t="t" r="r" b="b"/>
            <a:pathLst>
              <a:path w="1799661" h="866242">
                <a:moveTo>
                  <a:pt x="1799661" y="0"/>
                </a:moveTo>
                <a:lnTo>
                  <a:pt x="1505487" y="151672"/>
                </a:lnTo>
                <a:lnTo>
                  <a:pt x="1452553" y="178135"/>
                </a:lnTo>
                <a:lnTo>
                  <a:pt x="1131911" y="342018"/>
                </a:lnTo>
                <a:lnTo>
                  <a:pt x="0" y="866242"/>
                </a:lnTo>
              </a:path>
            </a:pathLst>
          </a:custGeom>
          <a:ln w="6108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" name="object 26"/>
          <p:cNvSpPr/>
          <p:nvPr/>
        </p:nvSpPr>
        <p:spPr>
          <a:xfrm>
            <a:off x="2550200" y="1797672"/>
            <a:ext cx="1634254" cy="1094729"/>
          </a:xfrm>
          <a:custGeom>
            <a:avLst/>
            <a:gdLst/>
            <a:ahLst/>
            <a:cxnLst/>
            <a:rect l="l" t="t" r="r" b="b"/>
            <a:pathLst>
              <a:path w="1803732" h="1208257">
                <a:moveTo>
                  <a:pt x="0" y="1208257"/>
                </a:moveTo>
                <a:lnTo>
                  <a:pt x="657572" y="905936"/>
                </a:lnTo>
                <a:lnTo>
                  <a:pt x="1344658" y="576136"/>
                </a:lnTo>
                <a:lnTo>
                  <a:pt x="1803732" y="323693"/>
                </a:lnTo>
                <a:lnTo>
                  <a:pt x="1774210" y="275854"/>
                </a:lnTo>
                <a:lnTo>
                  <a:pt x="1721279" y="142505"/>
                </a:lnTo>
                <a:lnTo>
                  <a:pt x="1658170" y="0"/>
                </a:lnTo>
              </a:path>
            </a:pathLst>
          </a:custGeom>
          <a:ln w="6108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" name="object 27"/>
          <p:cNvSpPr/>
          <p:nvPr/>
        </p:nvSpPr>
        <p:spPr>
          <a:xfrm>
            <a:off x="4191491" y="2113086"/>
            <a:ext cx="22450" cy="6082"/>
          </a:xfrm>
          <a:custGeom>
            <a:avLst/>
            <a:gdLst/>
            <a:ahLst/>
            <a:cxnLst/>
            <a:rect l="l" t="t" r="r" b="b"/>
            <a:pathLst>
              <a:path w="24778" h="6713">
                <a:moveTo>
                  <a:pt x="24778" y="0"/>
                </a:moveTo>
                <a:lnTo>
                  <a:pt x="12079" y="1599"/>
                </a:lnTo>
                <a:lnTo>
                  <a:pt x="280" y="6546"/>
                </a:lnTo>
                <a:lnTo>
                  <a:pt x="0" y="6713"/>
                </a:lnTo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" name="object 28"/>
          <p:cNvSpPr/>
          <p:nvPr/>
        </p:nvSpPr>
        <p:spPr>
          <a:xfrm>
            <a:off x="4305984" y="2208432"/>
            <a:ext cx="12596" cy="34447"/>
          </a:xfrm>
          <a:custGeom>
            <a:avLst/>
            <a:gdLst/>
            <a:ahLst/>
            <a:cxnLst/>
            <a:rect l="l" t="t" r="r" b="b"/>
            <a:pathLst>
              <a:path w="13902" h="38019">
                <a:moveTo>
                  <a:pt x="0" y="38019"/>
                </a:moveTo>
                <a:lnTo>
                  <a:pt x="6275" y="26840"/>
                </a:lnTo>
                <a:lnTo>
                  <a:pt x="10828" y="14899"/>
                </a:lnTo>
                <a:lnTo>
                  <a:pt x="13590" y="2392"/>
                </a:lnTo>
                <a:lnTo>
                  <a:pt x="13902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" name="object 29"/>
          <p:cNvSpPr/>
          <p:nvPr/>
        </p:nvSpPr>
        <p:spPr>
          <a:xfrm>
            <a:off x="4322473" y="2238535"/>
            <a:ext cx="37895" cy="16012"/>
          </a:xfrm>
          <a:custGeom>
            <a:avLst/>
            <a:gdLst/>
            <a:ahLst/>
            <a:cxnLst/>
            <a:rect l="l" t="t" r="r" b="b"/>
            <a:pathLst>
              <a:path w="41825" h="17673">
                <a:moveTo>
                  <a:pt x="41825" y="0"/>
                </a:moveTo>
                <a:lnTo>
                  <a:pt x="28920" y="1724"/>
                </a:lnTo>
                <a:lnTo>
                  <a:pt x="16749" y="6033"/>
                </a:lnTo>
                <a:lnTo>
                  <a:pt x="5699" y="12766"/>
                </a:lnTo>
                <a:lnTo>
                  <a:pt x="0" y="17673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" name="object 30"/>
          <p:cNvSpPr/>
          <p:nvPr/>
        </p:nvSpPr>
        <p:spPr>
          <a:xfrm>
            <a:off x="4024277" y="1795868"/>
            <a:ext cx="28864" cy="4444"/>
          </a:xfrm>
          <a:custGeom>
            <a:avLst/>
            <a:gdLst/>
            <a:ahLst/>
            <a:cxnLst/>
            <a:rect l="l" t="t" r="r" b="b"/>
            <a:pathLst>
              <a:path w="31857" h="4905">
                <a:moveTo>
                  <a:pt x="31857" y="1031"/>
                </a:moveTo>
                <a:lnTo>
                  <a:pt x="19325" y="0"/>
                </a:lnTo>
                <a:lnTo>
                  <a:pt x="6994" y="2147"/>
                </a:lnTo>
                <a:lnTo>
                  <a:pt x="0" y="4905"/>
                </a:lnTo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" name="object 31"/>
          <p:cNvSpPr/>
          <p:nvPr/>
        </p:nvSpPr>
        <p:spPr>
          <a:xfrm>
            <a:off x="1975629" y="2909921"/>
            <a:ext cx="536759" cy="253622"/>
          </a:xfrm>
          <a:custGeom>
            <a:avLst/>
            <a:gdLst/>
            <a:ahLst/>
            <a:cxnLst/>
            <a:rect l="l" t="t" r="r" b="b"/>
            <a:pathLst>
              <a:path w="592423" h="279923">
                <a:moveTo>
                  <a:pt x="0" y="279923"/>
                </a:moveTo>
                <a:lnTo>
                  <a:pt x="387823" y="89575"/>
                </a:lnTo>
                <a:lnTo>
                  <a:pt x="592423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" name="object 32"/>
          <p:cNvSpPr/>
          <p:nvPr/>
        </p:nvSpPr>
        <p:spPr>
          <a:xfrm>
            <a:off x="2020821" y="2926521"/>
            <a:ext cx="512777" cy="237021"/>
          </a:xfrm>
          <a:custGeom>
            <a:avLst/>
            <a:gdLst/>
            <a:ahLst/>
            <a:cxnLst/>
            <a:rect l="l" t="t" r="r" b="b"/>
            <a:pathLst>
              <a:path w="565954" h="261601">
                <a:moveTo>
                  <a:pt x="565954" y="0"/>
                </a:moveTo>
                <a:lnTo>
                  <a:pt x="547632" y="9163"/>
                </a:lnTo>
                <a:lnTo>
                  <a:pt x="303336" y="107900"/>
                </a:lnTo>
                <a:lnTo>
                  <a:pt x="0" y="261601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" name="object 33"/>
          <p:cNvSpPr/>
          <p:nvPr/>
        </p:nvSpPr>
        <p:spPr>
          <a:xfrm>
            <a:off x="1809619" y="2564994"/>
            <a:ext cx="544138" cy="282211"/>
          </a:xfrm>
          <a:custGeom>
            <a:avLst/>
            <a:gdLst/>
            <a:ahLst/>
            <a:cxnLst/>
            <a:rect l="l" t="t" r="r" b="b"/>
            <a:pathLst>
              <a:path w="600567" h="311477">
                <a:moveTo>
                  <a:pt x="0" y="311477"/>
                </a:moveTo>
                <a:lnTo>
                  <a:pt x="600567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" name="object 34"/>
          <p:cNvSpPr/>
          <p:nvPr/>
        </p:nvSpPr>
        <p:spPr>
          <a:xfrm>
            <a:off x="1809619" y="2584361"/>
            <a:ext cx="547826" cy="303424"/>
          </a:xfrm>
          <a:custGeom>
            <a:avLst/>
            <a:gdLst/>
            <a:ahLst/>
            <a:cxnLst/>
            <a:rect l="l" t="t" r="r" b="b"/>
            <a:pathLst>
              <a:path w="604638" h="334890">
                <a:moveTo>
                  <a:pt x="604638" y="0"/>
                </a:moveTo>
                <a:lnTo>
                  <a:pt x="0" y="33489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" name="object 35"/>
          <p:cNvSpPr/>
          <p:nvPr/>
        </p:nvSpPr>
        <p:spPr>
          <a:xfrm>
            <a:off x="1963636" y="1093981"/>
            <a:ext cx="1812253" cy="771015"/>
          </a:xfrm>
          <a:custGeom>
            <a:avLst/>
            <a:gdLst/>
            <a:ahLst/>
            <a:cxnLst/>
            <a:rect l="l" t="t" r="r" b="b"/>
            <a:pathLst>
              <a:path w="2000190" h="850972">
                <a:moveTo>
                  <a:pt x="2000190" y="0"/>
                </a:moveTo>
                <a:lnTo>
                  <a:pt x="1313103" y="325728"/>
                </a:lnTo>
                <a:lnTo>
                  <a:pt x="731878" y="593438"/>
                </a:lnTo>
                <a:lnTo>
                  <a:pt x="171009" y="850972"/>
                </a:lnTo>
                <a:lnTo>
                  <a:pt x="0" y="452967"/>
                </a:lnTo>
              </a:path>
            </a:pathLst>
          </a:custGeom>
          <a:ln w="11729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" name="object 36"/>
          <p:cNvSpPr/>
          <p:nvPr/>
        </p:nvSpPr>
        <p:spPr>
          <a:xfrm>
            <a:off x="2403558" y="1801362"/>
            <a:ext cx="1619499" cy="782080"/>
          </a:xfrm>
          <a:custGeom>
            <a:avLst/>
            <a:gdLst/>
            <a:ahLst/>
            <a:cxnLst/>
            <a:rect l="l" t="t" r="r" b="b"/>
            <a:pathLst>
              <a:path w="1787447" h="863185">
                <a:moveTo>
                  <a:pt x="1787447" y="0"/>
                </a:moveTo>
                <a:lnTo>
                  <a:pt x="1452556" y="154719"/>
                </a:lnTo>
                <a:lnTo>
                  <a:pt x="1009764" y="356265"/>
                </a:lnTo>
                <a:lnTo>
                  <a:pt x="0" y="863185"/>
                </a:lnTo>
              </a:path>
            </a:pathLst>
          </a:custGeom>
          <a:ln w="11729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" name="object 37"/>
          <p:cNvSpPr/>
          <p:nvPr/>
        </p:nvSpPr>
        <p:spPr>
          <a:xfrm>
            <a:off x="2275363" y="2246812"/>
            <a:ext cx="113440" cy="309882"/>
          </a:xfrm>
          <a:custGeom>
            <a:avLst/>
            <a:gdLst/>
            <a:ahLst/>
            <a:cxnLst/>
            <a:rect l="l" t="t" r="r" b="b"/>
            <a:pathLst>
              <a:path w="125204" h="342018">
                <a:moveTo>
                  <a:pt x="125204" y="342018"/>
                </a:moveTo>
                <a:lnTo>
                  <a:pt x="0" y="0"/>
                </a:lnTo>
              </a:path>
            </a:pathLst>
          </a:custGeom>
          <a:ln w="11729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" name="object 38"/>
          <p:cNvSpPr/>
          <p:nvPr/>
        </p:nvSpPr>
        <p:spPr>
          <a:xfrm>
            <a:off x="2275363" y="1479487"/>
            <a:ext cx="1761531" cy="1077208"/>
          </a:xfrm>
          <a:custGeom>
            <a:avLst/>
            <a:gdLst/>
            <a:ahLst/>
            <a:cxnLst/>
            <a:rect l="l" t="t" r="r" b="b"/>
            <a:pathLst>
              <a:path w="1944208" h="1188918">
                <a:moveTo>
                  <a:pt x="125204" y="1188918"/>
                </a:moveTo>
                <a:lnTo>
                  <a:pt x="676914" y="915100"/>
                </a:lnTo>
                <a:lnTo>
                  <a:pt x="1125811" y="691163"/>
                </a:lnTo>
                <a:lnTo>
                  <a:pt x="1488181" y="523208"/>
                </a:lnTo>
                <a:lnTo>
                  <a:pt x="1944208" y="320642"/>
                </a:lnTo>
                <a:lnTo>
                  <a:pt x="1822059" y="0"/>
                </a:lnTo>
                <a:lnTo>
                  <a:pt x="1611353" y="78380"/>
                </a:lnTo>
                <a:lnTo>
                  <a:pt x="1246937" y="240227"/>
                </a:lnTo>
                <a:lnTo>
                  <a:pt x="904923" y="409203"/>
                </a:lnTo>
                <a:lnTo>
                  <a:pt x="396987" y="664697"/>
                </a:lnTo>
                <a:lnTo>
                  <a:pt x="0" y="846900"/>
                </a:lnTo>
              </a:path>
            </a:pathLst>
          </a:custGeom>
          <a:ln w="11729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" name="object 39"/>
          <p:cNvSpPr/>
          <p:nvPr/>
        </p:nvSpPr>
        <p:spPr>
          <a:xfrm>
            <a:off x="2259686" y="1132716"/>
            <a:ext cx="1657312" cy="1069828"/>
          </a:xfrm>
          <a:custGeom>
            <a:avLst/>
            <a:gdLst/>
            <a:ahLst/>
            <a:cxnLst/>
            <a:rect l="l" t="t" r="r" b="b"/>
            <a:pathLst>
              <a:path w="1829181" h="1180773">
                <a:moveTo>
                  <a:pt x="0" y="1180773"/>
                </a:moveTo>
                <a:lnTo>
                  <a:pt x="450933" y="973123"/>
                </a:lnTo>
                <a:lnTo>
                  <a:pt x="729842" y="839773"/>
                </a:lnTo>
                <a:lnTo>
                  <a:pt x="1227597" y="594456"/>
                </a:lnTo>
                <a:lnTo>
                  <a:pt x="1650032" y="408180"/>
                </a:lnTo>
                <a:lnTo>
                  <a:pt x="1829181" y="346089"/>
                </a:lnTo>
                <a:lnTo>
                  <a:pt x="1689729" y="0"/>
                </a:lnTo>
              </a:path>
            </a:pathLst>
          </a:custGeom>
          <a:ln w="11729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" name="object 40"/>
          <p:cNvSpPr/>
          <p:nvPr/>
        </p:nvSpPr>
        <p:spPr>
          <a:xfrm>
            <a:off x="2136103" y="1132716"/>
            <a:ext cx="1654545" cy="1069828"/>
          </a:xfrm>
          <a:custGeom>
            <a:avLst/>
            <a:gdLst/>
            <a:ahLst/>
            <a:cxnLst/>
            <a:rect l="l" t="t" r="r" b="b"/>
            <a:pathLst>
              <a:path w="1826127" h="1180773">
                <a:moveTo>
                  <a:pt x="136398" y="1180773"/>
                </a:moveTo>
                <a:lnTo>
                  <a:pt x="0" y="854027"/>
                </a:lnTo>
                <a:lnTo>
                  <a:pt x="1826127" y="0"/>
                </a:lnTo>
              </a:path>
            </a:pathLst>
          </a:custGeom>
          <a:ln w="11729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" name="object 41"/>
          <p:cNvSpPr/>
          <p:nvPr/>
        </p:nvSpPr>
        <p:spPr>
          <a:xfrm>
            <a:off x="3753755" y="1040488"/>
            <a:ext cx="22134" cy="53493"/>
          </a:xfrm>
          <a:custGeom>
            <a:avLst/>
            <a:gdLst/>
            <a:ahLst/>
            <a:cxnLst/>
            <a:rect l="l" t="t" r="r" b="b"/>
            <a:pathLst>
              <a:path w="24429" h="59040">
                <a:moveTo>
                  <a:pt x="24429" y="59040"/>
                </a:moveTo>
                <a:lnTo>
                  <a:pt x="0" y="0"/>
                </a:lnTo>
              </a:path>
            </a:pathLst>
          </a:custGeom>
          <a:ln w="11729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" name="object 42"/>
          <p:cNvSpPr/>
          <p:nvPr/>
        </p:nvSpPr>
        <p:spPr>
          <a:xfrm>
            <a:off x="1963638" y="1040486"/>
            <a:ext cx="1030174" cy="463901"/>
          </a:xfrm>
          <a:custGeom>
            <a:avLst/>
            <a:gdLst/>
            <a:ahLst/>
            <a:cxnLst/>
            <a:rect l="l" t="t" r="r" b="b"/>
            <a:pathLst>
              <a:path w="1137007" h="512009">
                <a:moveTo>
                  <a:pt x="0" y="512009"/>
                </a:moveTo>
                <a:lnTo>
                  <a:pt x="1137007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" name="object 43"/>
          <p:cNvSpPr/>
          <p:nvPr/>
        </p:nvSpPr>
        <p:spPr>
          <a:xfrm>
            <a:off x="1809619" y="1040486"/>
            <a:ext cx="1050463" cy="428854"/>
          </a:xfrm>
          <a:custGeom>
            <a:avLst/>
            <a:gdLst/>
            <a:ahLst/>
            <a:cxnLst/>
            <a:rect l="l" t="t" r="r" b="b"/>
            <a:pathLst>
              <a:path w="1159400" h="473328">
                <a:moveTo>
                  <a:pt x="0" y="133347"/>
                </a:moveTo>
                <a:lnTo>
                  <a:pt x="156759" y="473328"/>
                </a:lnTo>
                <a:lnTo>
                  <a:pt x="1159400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" name="object 44"/>
          <p:cNvSpPr/>
          <p:nvPr/>
        </p:nvSpPr>
        <p:spPr>
          <a:xfrm>
            <a:off x="1809619" y="1274740"/>
            <a:ext cx="94073" cy="252700"/>
          </a:xfrm>
          <a:custGeom>
            <a:avLst/>
            <a:gdLst/>
            <a:ahLst/>
            <a:cxnLst/>
            <a:rect l="l" t="t" r="r" b="b"/>
            <a:pathLst>
              <a:path w="103829" h="278906">
                <a:moveTo>
                  <a:pt x="0" y="0"/>
                </a:moveTo>
                <a:lnTo>
                  <a:pt x="103829" y="233100"/>
                </a:lnTo>
                <a:lnTo>
                  <a:pt x="0" y="278906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" name="object 45"/>
          <p:cNvSpPr/>
          <p:nvPr/>
        </p:nvSpPr>
        <p:spPr>
          <a:xfrm>
            <a:off x="1809619" y="1526521"/>
            <a:ext cx="104216" cy="49800"/>
          </a:xfrm>
          <a:custGeom>
            <a:avLst/>
            <a:gdLst/>
            <a:ahLst/>
            <a:cxnLst/>
            <a:rect l="l" t="t" r="r" b="b"/>
            <a:pathLst>
              <a:path w="115024" h="54964">
                <a:moveTo>
                  <a:pt x="0" y="54964"/>
                </a:moveTo>
                <a:lnTo>
                  <a:pt x="115024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" name="object 46"/>
          <p:cNvSpPr/>
          <p:nvPr/>
        </p:nvSpPr>
        <p:spPr>
          <a:xfrm>
            <a:off x="1913835" y="1526522"/>
            <a:ext cx="159550" cy="355993"/>
          </a:xfrm>
          <a:custGeom>
            <a:avLst/>
            <a:gdLst/>
            <a:ahLst/>
            <a:cxnLst/>
            <a:rect l="l" t="t" r="r" b="b"/>
            <a:pathLst>
              <a:path w="176096" h="392911">
                <a:moveTo>
                  <a:pt x="0" y="0"/>
                </a:moveTo>
                <a:lnTo>
                  <a:pt x="176096" y="392911"/>
                </a:lnTo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" name="object 47"/>
          <p:cNvSpPr/>
          <p:nvPr/>
        </p:nvSpPr>
        <p:spPr>
          <a:xfrm>
            <a:off x="1809619" y="1882516"/>
            <a:ext cx="263767" cy="143871"/>
          </a:xfrm>
          <a:custGeom>
            <a:avLst/>
            <a:gdLst/>
            <a:ahLst/>
            <a:cxnLst/>
            <a:rect l="l" t="t" r="r" b="b"/>
            <a:pathLst>
              <a:path w="291121" h="158791">
                <a:moveTo>
                  <a:pt x="291121" y="0"/>
                </a:moveTo>
                <a:lnTo>
                  <a:pt x="0" y="158791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" name="object 48"/>
          <p:cNvSpPr/>
          <p:nvPr/>
        </p:nvSpPr>
        <p:spPr>
          <a:xfrm>
            <a:off x="1809619" y="1926784"/>
            <a:ext cx="285906" cy="154938"/>
          </a:xfrm>
          <a:custGeom>
            <a:avLst/>
            <a:gdLst/>
            <a:ahLst/>
            <a:cxnLst/>
            <a:rect l="l" t="t" r="r" b="b"/>
            <a:pathLst>
              <a:path w="315556" h="171006">
                <a:moveTo>
                  <a:pt x="0" y="171006"/>
                </a:moveTo>
                <a:lnTo>
                  <a:pt x="315556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" name="object 49"/>
          <p:cNvSpPr/>
          <p:nvPr/>
        </p:nvSpPr>
        <p:spPr>
          <a:xfrm>
            <a:off x="2095525" y="1926784"/>
            <a:ext cx="106981" cy="292359"/>
          </a:xfrm>
          <a:custGeom>
            <a:avLst/>
            <a:gdLst/>
            <a:ahLst/>
            <a:cxnLst/>
            <a:rect l="l" t="t" r="r" b="b"/>
            <a:pathLst>
              <a:path w="118075" h="322678">
                <a:moveTo>
                  <a:pt x="0" y="0"/>
                </a:moveTo>
                <a:lnTo>
                  <a:pt x="118075" y="322678"/>
                </a:lnTo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" name="object 50"/>
          <p:cNvSpPr/>
          <p:nvPr/>
        </p:nvSpPr>
        <p:spPr>
          <a:xfrm>
            <a:off x="1809619" y="2219144"/>
            <a:ext cx="392888" cy="217654"/>
          </a:xfrm>
          <a:custGeom>
            <a:avLst/>
            <a:gdLst/>
            <a:ahLst/>
            <a:cxnLst/>
            <a:rect l="l" t="t" r="r" b="b"/>
            <a:pathLst>
              <a:path w="433632" h="240225">
                <a:moveTo>
                  <a:pt x="433632" y="0"/>
                </a:moveTo>
                <a:lnTo>
                  <a:pt x="0" y="240225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" name="object 51"/>
          <p:cNvSpPr/>
          <p:nvPr/>
        </p:nvSpPr>
        <p:spPr>
          <a:xfrm>
            <a:off x="1809619" y="2262489"/>
            <a:ext cx="411331" cy="208431"/>
          </a:xfrm>
          <a:custGeom>
            <a:avLst/>
            <a:gdLst/>
            <a:ahLst/>
            <a:cxnLst/>
            <a:rect l="l" t="t" r="r" b="b"/>
            <a:pathLst>
              <a:path w="453988" h="230046">
                <a:moveTo>
                  <a:pt x="0" y="230046"/>
                </a:moveTo>
                <a:lnTo>
                  <a:pt x="453988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" name="object 52"/>
          <p:cNvSpPr/>
          <p:nvPr/>
        </p:nvSpPr>
        <p:spPr>
          <a:xfrm>
            <a:off x="2220951" y="2262489"/>
            <a:ext cx="132806" cy="302505"/>
          </a:xfrm>
          <a:custGeom>
            <a:avLst/>
            <a:gdLst/>
            <a:ahLst/>
            <a:cxnLst/>
            <a:rect l="l" t="t" r="r" b="b"/>
            <a:pathLst>
              <a:path w="146579" h="333876">
                <a:moveTo>
                  <a:pt x="0" y="0"/>
                </a:moveTo>
                <a:lnTo>
                  <a:pt x="146579" y="333876"/>
                </a:lnTo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" name="object 53"/>
          <p:cNvSpPr/>
          <p:nvPr/>
        </p:nvSpPr>
        <p:spPr>
          <a:xfrm>
            <a:off x="4076553" y="2129684"/>
            <a:ext cx="180760" cy="141107"/>
          </a:xfrm>
          <a:custGeom>
            <a:avLst/>
            <a:gdLst/>
            <a:ahLst/>
            <a:cxnLst/>
            <a:rect l="l" t="t" r="r" b="b"/>
            <a:pathLst>
              <a:path w="199506" h="155740">
                <a:moveTo>
                  <a:pt x="0" y="74304"/>
                </a:moveTo>
                <a:lnTo>
                  <a:pt x="151666" y="0"/>
                </a:lnTo>
                <a:lnTo>
                  <a:pt x="199506" y="81431"/>
                </a:lnTo>
                <a:lnTo>
                  <a:pt x="47842" y="155740"/>
                </a:lnTo>
                <a:lnTo>
                  <a:pt x="0" y="7430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" name="object 54"/>
          <p:cNvSpPr/>
          <p:nvPr/>
        </p:nvSpPr>
        <p:spPr>
          <a:xfrm>
            <a:off x="3966803" y="2271710"/>
            <a:ext cx="83927" cy="113438"/>
          </a:xfrm>
          <a:custGeom>
            <a:avLst/>
            <a:gdLst/>
            <a:ahLst/>
            <a:cxnLst/>
            <a:rect l="l" t="t" r="r" b="b"/>
            <a:pathLst>
              <a:path w="92631" h="125202">
                <a:moveTo>
                  <a:pt x="0" y="19341"/>
                </a:moveTo>
                <a:lnTo>
                  <a:pt x="61072" y="0"/>
                </a:lnTo>
                <a:lnTo>
                  <a:pt x="92631" y="105866"/>
                </a:lnTo>
                <a:lnTo>
                  <a:pt x="31556" y="125202"/>
                </a:lnTo>
                <a:lnTo>
                  <a:pt x="0" y="19341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" name="object 55"/>
          <p:cNvSpPr/>
          <p:nvPr/>
        </p:nvSpPr>
        <p:spPr>
          <a:xfrm>
            <a:off x="3981561" y="2534559"/>
            <a:ext cx="65479" cy="95913"/>
          </a:xfrm>
          <a:custGeom>
            <a:avLst/>
            <a:gdLst/>
            <a:ahLst/>
            <a:cxnLst/>
            <a:rect l="l" t="t" r="r" b="b"/>
            <a:pathLst>
              <a:path w="72269" h="105860">
                <a:moveTo>
                  <a:pt x="0" y="13229"/>
                </a:moveTo>
                <a:lnTo>
                  <a:pt x="44783" y="0"/>
                </a:lnTo>
                <a:lnTo>
                  <a:pt x="72269" y="92626"/>
                </a:lnTo>
                <a:lnTo>
                  <a:pt x="27483" y="105860"/>
                </a:lnTo>
                <a:lnTo>
                  <a:pt x="0" y="13229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" name="object 56"/>
          <p:cNvSpPr/>
          <p:nvPr/>
        </p:nvSpPr>
        <p:spPr>
          <a:xfrm>
            <a:off x="3827542" y="2305834"/>
            <a:ext cx="137418" cy="154943"/>
          </a:xfrm>
          <a:custGeom>
            <a:avLst/>
            <a:gdLst/>
            <a:ahLst/>
            <a:cxnLst/>
            <a:rect l="l" t="t" r="r" b="b"/>
            <a:pathLst>
              <a:path w="151669" h="171011">
                <a:moveTo>
                  <a:pt x="0" y="36644"/>
                </a:moveTo>
                <a:lnTo>
                  <a:pt x="106880" y="0"/>
                </a:lnTo>
                <a:lnTo>
                  <a:pt x="151669" y="134364"/>
                </a:lnTo>
                <a:lnTo>
                  <a:pt x="44788" y="171011"/>
                </a:lnTo>
                <a:lnTo>
                  <a:pt x="0" y="3664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" name="object 57"/>
          <p:cNvSpPr/>
          <p:nvPr/>
        </p:nvSpPr>
        <p:spPr>
          <a:xfrm>
            <a:off x="3820165" y="2573294"/>
            <a:ext cx="185373" cy="192752"/>
          </a:xfrm>
          <a:custGeom>
            <a:avLst/>
            <a:gdLst/>
            <a:ahLst/>
            <a:cxnLst/>
            <a:rect l="l" t="t" r="r" b="b"/>
            <a:pathLst>
              <a:path w="204597" h="212741">
                <a:moveTo>
                  <a:pt x="0" y="72269"/>
                </a:moveTo>
                <a:lnTo>
                  <a:pt x="86521" y="0"/>
                </a:lnTo>
                <a:lnTo>
                  <a:pt x="204597" y="139454"/>
                </a:lnTo>
                <a:lnTo>
                  <a:pt x="118075" y="212741"/>
                </a:lnTo>
                <a:lnTo>
                  <a:pt x="0" y="72269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" name="object 58"/>
          <p:cNvSpPr/>
          <p:nvPr/>
        </p:nvSpPr>
        <p:spPr>
          <a:xfrm>
            <a:off x="3661531" y="2433109"/>
            <a:ext cx="157710" cy="161396"/>
          </a:xfrm>
          <a:custGeom>
            <a:avLst/>
            <a:gdLst/>
            <a:ahLst/>
            <a:cxnLst/>
            <a:rect l="l" t="t" r="r" b="b"/>
            <a:pathLst>
              <a:path w="174065" h="178133">
                <a:moveTo>
                  <a:pt x="0" y="73286"/>
                </a:moveTo>
                <a:lnTo>
                  <a:pt x="85509" y="0"/>
                </a:lnTo>
                <a:lnTo>
                  <a:pt x="174065" y="104846"/>
                </a:lnTo>
                <a:lnTo>
                  <a:pt x="87541" y="178133"/>
                </a:lnTo>
                <a:lnTo>
                  <a:pt x="0" y="73286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" name="object 59"/>
          <p:cNvSpPr/>
          <p:nvPr/>
        </p:nvSpPr>
        <p:spPr>
          <a:xfrm>
            <a:off x="3557316" y="2476457"/>
            <a:ext cx="144797" cy="144792"/>
          </a:xfrm>
          <a:custGeom>
            <a:avLst/>
            <a:gdLst/>
            <a:ahLst/>
            <a:cxnLst/>
            <a:rect l="l" t="t" r="r" b="b"/>
            <a:pathLst>
              <a:path w="159813" h="159808">
                <a:moveTo>
                  <a:pt x="0" y="54964"/>
                </a:moveTo>
                <a:lnTo>
                  <a:pt x="71255" y="0"/>
                </a:lnTo>
                <a:lnTo>
                  <a:pt x="159813" y="104843"/>
                </a:lnTo>
                <a:lnTo>
                  <a:pt x="88560" y="159808"/>
                </a:lnTo>
                <a:lnTo>
                  <a:pt x="0" y="5496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" name="object 60"/>
          <p:cNvSpPr/>
          <p:nvPr/>
        </p:nvSpPr>
        <p:spPr>
          <a:xfrm>
            <a:off x="3254811" y="2659984"/>
            <a:ext cx="135575" cy="139264"/>
          </a:xfrm>
          <a:custGeom>
            <a:avLst/>
            <a:gdLst/>
            <a:ahLst/>
            <a:cxnLst/>
            <a:rect l="l" t="t" r="r" b="b"/>
            <a:pathLst>
              <a:path w="149635" h="153706">
                <a:moveTo>
                  <a:pt x="0" y="48859"/>
                </a:moveTo>
                <a:lnTo>
                  <a:pt x="61077" y="0"/>
                </a:lnTo>
                <a:lnTo>
                  <a:pt x="149635" y="104846"/>
                </a:lnTo>
                <a:lnTo>
                  <a:pt x="88560" y="153706"/>
                </a:lnTo>
                <a:lnTo>
                  <a:pt x="0" y="48859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" name="object 61"/>
          <p:cNvSpPr/>
          <p:nvPr/>
        </p:nvSpPr>
        <p:spPr>
          <a:xfrm>
            <a:off x="2995656" y="2683043"/>
            <a:ext cx="149407" cy="203819"/>
          </a:xfrm>
          <a:custGeom>
            <a:avLst/>
            <a:gdLst/>
            <a:ahLst/>
            <a:cxnLst/>
            <a:rect l="l" t="t" r="r" b="b"/>
            <a:pathLst>
              <a:path w="164901" h="224956">
                <a:moveTo>
                  <a:pt x="0" y="36644"/>
                </a:moveTo>
                <a:lnTo>
                  <a:pt x="96704" y="0"/>
                </a:lnTo>
                <a:lnTo>
                  <a:pt x="164901" y="188311"/>
                </a:lnTo>
                <a:lnTo>
                  <a:pt x="68201" y="224956"/>
                </a:lnTo>
                <a:lnTo>
                  <a:pt x="0" y="3664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" name="object 62"/>
          <p:cNvSpPr/>
          <p:nvPr/>
        </p:nvSpPr>
        <p:spPr>
          <a:xfrm>
            <a:off x="2815813" y="2996613"/>
            <a:ext cx="105138" cy="113441"/>
          </a:xfrm>
          <a:custGeom>
            <a:avLst/>
            <a:gdLst/>
            <a:ahLst/>
            <a:cxnLst/>
            <a:rect l="l" t="t" r="r" b="b"/>
            <a:pathLst>
              <a:path w="116041" h="125205">
                <a:moveTo>
                  <a:pt x="0" y="31554"/>
                </a:moveTo>
                <a:lnTo>
                  <a:pt x="72272" y="0"/>
                </a:lnTo>
                <a:lnTo>
                  <a:pt x="116041" y="93648"/>
                </a:lnTo>
                <a:lnTo>
                  <a:pt x="43771" y="125205"/>
                </a:lnTo>
                <a:lnTo>
                  <a:pt x="0" y="3155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" name="object 63"/>
          <p:cNvSpPr/>
          <p:nvPr/>
        </p:nvSpPr>
        <p:spPr>
          <a:xfrm>
            <a:off x="2743874" y="3043648"/>
            <a:ext cx="91306" cy="95919"/>
          </a:xfrm>
          <a:custGeom>
            <a:avLst/>
            <a:gdLst/>
            <a:ahLst/>
            <a:cxnLst/>
            <a:rect l="l" t="t" r="r" b="b"/>
            <a:pathLst>
              <a:path w="100775" h="105866">
                <a:moveTo>
                  <a:pt x="0" y="27486"/>
                </a:moveTo>
                <a:lnTo>
                  <a:pt x="65150" y="0"/>
                </a:lnTo>
                <a:lnTo>
                  <a:pt x="100775" y="78382"/>
                </a:lnTo>
                <a:lnTo>
                  <a:pt x="36644" y="105866"/>
                </a:lnTo>
                <a:lnTo>
                  <a:pt x="0" y="27486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" name="object 64"/>
          <p:cNvSpPr/>
          <p:nvPr/>
        </p:nvSpPr>
        <p:spPr>
          <a:xfrm>
            <a:off x="2577868" y="2897929"/>
            <a:ext cx="151254" cy="190909"/>
          </a:xfrm>
          <a:custGeom>
            <a:avLst/>
            <a:gdLst/>
            <a:ahLst/>
            <a:cxnLst/>
            <a:rect l="l" t="t" r="r" b="b"/>
            <a:pathLst>
              <a:path w="166940" h="210707">
                <a:moveTo>
                  <a:pt x="0" y="39701"/>
                </a:moveTo>
                <a:lnTo>
                  <a:pt x="87541" y="0"/>
                </a:lnTo>
                <a:lnTo>
                  <a:pt x="166940" y="171011"/>
                </a:lnTo>
                <a:lnTo>
                  <a:pt x="79399" y="210707"/>
                </a:lnTo>
                <a:lnTo>
                  <a:pt x="0" y="39701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" name="object 65"/>
          <p:cNvSpPr/>
          <p:nvPr/>
        </p:nvSpPr>
        <p:spPr>
          <a:xfrm>
            <a:off x="2662715" y="3062097"/>
            <a:ext cx="118972" cy="101445"/>
          </a:xfrm>
          <a:custGeom>
            <a:avLst/>
            <a:gdLst/>
            <a:ahLst/>
            <a:cxnLst/>
            <a:rect l="l" t="t" r="r" b="b"/>
            <a:pathLst>
              <a:path w="131310" h="111965">
                <a:moveTo>
                  <a:pt x="35630" y="111965"/>
                </a:moveTo>
                <a:lnTo>
                  <a:pt x="0" y="36644"/>
                </a:lnTo>
                <a:lnTo>
                  <a:pt x="79399" y="0"/>
                </a:lnTo>
                <a:lnTo>
                  <a:pt x="131310" y="111965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" name="object 66"/>
          <p:cNvSpPr/>
          <p:nvPr/>
        </p:nvSpPr>
        <p:spPr>
          <a:xfrm>
            <a:off x="2416470" y="2958802"/>
            <a:ext cx="152179" cy="169699"/>
          </a:xfrm>
          <a:custGeom>
            <a:avLst/>
            <a:gdLst/>
            <a:ahLst/>
            <a:cxnLst/>
            <a:rect l="l" t="t" r="r" b="b"/>
            <a:pathLst>
              <a:path w="167960" h="187297">
                <a:moveTo>
                  <a:pt x="0" y="43771"/>
                </a:moveTo>
                <a:lnTo>
                  <a:pt x="101790" y="0"/>
                </a:lnTo>
                <a:lnTo>
                  <a:pt x="167960" y="143522"/>
                </a:lnTo>
                <a:lnTo>
                  <a:pt x="66170" y="187297"/>
                </a:lnTo>
                <a:lnTo>
                  <a:pt x="0" y="43771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" name="object 67"/>
          <p:cNvSpPr/>
          <p:nvPr/>
        </p:nvSpPr>
        <p:spPr>
          <a:xfrm>
            <a:off x="2481030" y="3095299"/>
            <a:ext cx="123584" cy="68244"/>
          </a:xfrm>
          <a:custGeom>
            <a:avLst/>
            <a:gdLst/>
            <a:ahLst/>
            <a:cxnLst/>
            <a:rect l="l" t="t" r="r" b="b"/>
            <a:pathLst>
              <a:path w="136400" h="75321">
                <a:moveTo>
                  <a:pt x="14251" y="75321"/>
                </a:moveTo>
                <a:lnTo>
                  <a:pt x="0" y="43769"/>
                </a:lnTo>
                <a:lnTo>
                  <a:pt x="101795" y="0"/>
                </a:lnTo>
                <a:lnTo>
                  <a:pt x="136400" y="75321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" name="object 68"/>
          <p:cNvSpPr/>
          <p:nvPr/>
        </p:nvSpPr>
        <p:spPr>
          <a:xfrm>
            <a:off x="2214498" y="3066706"/>
            <a:ext cx="136492" cy="96836"/>
          </a:xfrm>
          <a:custGeom>
            <a:avLst/>
            <a:gdLst/>
            <a:ahLst/>
            <a:cxnLst/>
            <a:rect l="l" t="t" r="r" b="b"/>
            <a:pathLst>
              <a:path w="150647" h="106878">
                <a:moveTo>
                  <a:pt x="28495" y="106878"/>
                </a:moveTo>
                <a:lnTo>
                  <a:pt x="0" y="44786"/>
                </a:lnTo>
                <a:lnTo>
                  <a:pt x="102807" y="0"/>
                </a:lnTo>
                <a:lnTo>
                  <a:pt x="150647" y="106878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" name="object 69"/>
          <p:cNvSpPr/>
          <p:nvPr/>
        </p:nvSpPr>
        <p:spPr>
          <a:xfrm>
            <a:off x="2375891" y="2834292"/>
            <a:ext cx="129118" cy="114362"/>
          </a:xfrm>
          <a:custGeom>
            <a:avLst/>
            <a:gdLst/>
            <a:ahLst/>
            <a:cxnLst/>
            <a:rect l="l" t="t" r="r" b="b"/>
            <a:pathLst>
              <a:path w="142508" h="126222">
                <a:moveTo>
                  <a:pt x="0" y="43771"/>
                </a:moveTo>
                <a:lnTo>
                  <a:pt x="102807" y="0"/>
                </a:lnTo>
                <a:lnTo>
                  <a:pt x="142508" y="82450"/>
                </a:lnTo>
                <a:lnTo>
                  <a:pt x="39695" y="126222"/>
                </a:lnTo>
                <a:lnTo>
                  <a:pt x="0" y="43771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" name="object 70"/>
          <p:cNvSpPr/>
          <p:nvPr/>
        </p:nvSpPr>
        <p:spPr>
          <a:xfrm>
            <a:off x="2345457" y="2769737"/>
            <a:ext cx="100528" cy="89459"/>
          </a:xfrm>
          <a:custGeom>
            <a:avLst/>
            <a:gdLst/>
            <a:ahLst/>
            <a:cxnLst/>
            <a:rect l="l" t="t" r="r" b="b"/>
            <a:pathLst>
              <a:path w="110953" h="98736">
                <a:moveTo>
                  <a:pt x="0" y="33591"/>
                </a:moveTo>
                <a:lnTo>
                  <a:pt x="78377" y="0"/>
                </a:lnTo>
                <a:lnTo>
                  <a:pt x="110953" y="66162"/>
                </a:lnTo>
                <a:lnTo>
                  <a:pt x="32576" y="98736"/>
                </a:lnTo>
                <a:lnTo>
                  <a:pt x="0" y="33591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" name="object 71"/>
          <p:cNvSpPr/>
          <p:nvPr/>
        </p:nvSpPr>
        <p:spPr>
          <a:xfrm>
            <a:off x="2273522" y="2821383"/>
            <a:ext cx="108826" cy="130039"/>
          </a:xfrm>
          <a:custGeom>
            <a:avLst/>
            <a:gdLst/>
            <a:ahLst/>
            <a:cxnLst/>
            <a:rect l="l" t="t" r="r" b="b"/>
            <a:pathLst>
              <a:path w="120112" h="143525">
                <a:moveTo>
                  <a:pt x="0" y="29520"/>
                </a:moveTo>
                <a:lnTo>
                  <a:pt x="66162" y="0"/>
                </a:lnTo>
                <a:lnTo>
                  <a:pt x="120112" y="112990"/>
                </a:lnTo>
                <a:lnTo>
                  <a:pt x="53947" y="143525"/>
                </a:lnTo>
                <a:lnTo>
                  <a:pt x="0" y="29520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" name="object 72"/>
          <p:cNvSpPr/>
          <p:nvPr/>
        </p:nvSpPr>
        <p:spPr>
          <a:xfrm>
            <a:off x="2251383" y="2879488"/>
            <a:ext cx="56261" cy="65479"/>
          </a:xfrm>
          <a:custGeom>
            <a:avLst/>
            <a:gdLst/>
            <a:ahLst/>
            <a:cxnLst/>
            <a:rect l="l" t="t" r="r" b="b"/>
            <a:pathLst>
              <a:path w="62096" h="72269">
                <a:moveTo>
                  <a:pt x="0" y="19339"/>
                </a:moveTo>
                <a:lnTo>
                  <a:pt x="36649" y="0"/>
                </a:lnTo>
                <a:lnTo>
                  <a:pt x="62096" y="51910"/>
                </a:lnTo>
                <a:lnTo>
                  <a:pt x="26469" y="72269"/>
                </a:lnTo>
                <a:lnTo>
                  <a:pt x="0" y="19339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" name="object 73"/>
          <p:cNvSpPr/>
          <p:nvPr/>
        </p:nvSpPr>
        <p:spPr>
          <a:xfrm>
            <a:off x="2144404" y="2870263"/>
            <a:ext cx="126346" cy="147561"/>
          </a:xfrm>
          <a:custGeom>
            <a:avLst/>
            <a:gdLst/>
            <a:ahLst/>
            <a:cxnLst/>
            <a:rect l="l" t="t" r="r" b="b"/>
            <a:pathLst>
              <a:path w="139449" h="162864">
                <a:moveTo>
                  <a:pt x="0" y="35625"/>
                </a:moveTo>
                <a:lnTo>
                  <a:pt x="78377" y="0"/>
                </a:lnTo>
                <a:lnTo>
                  <a:pt x="139449" y="127239"/>
                </a:lnTo>
                <a:lnTo>
                  <a:pt x="60057" y="162864"/>
                </a:lnTo>
                <a:lnTo>
                  <a:pt x="0" y="35625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" name="object 74"/>
          <p:cNvSpPr/>
          <p:nvPr/>
        </p:nvSpPr>
        <p:spPr>
          <a:xfrm>
            <a:off x="2035573" y="2913609"/>
            <a:ext cx="154019" cy="161397"/>
          </a:xfrm>
          <a:custGeom>
            <a:avLst/>
            <a:gdLst/>
            <a:ahLst/>
            <a:cxnLst/>
            <a:rect l="l" t="t" r="r" b="b"/>
            <a:pathLst>
              <a:path w="169991" h="178135">
                <a:moveTo>
                  <a:pt x="0" y="50896"/>
                </a:moveTo>
                <a:lnTo>
                  <a:pt x="108919" y="0"/>
                </a:lnTo>
                <a:lnTo>
                  <a:pt x="169991" y="127242"/>
                </a:lnTo>
                <a:lnTo>
                  <a:pt x="61079" y="178135"/>
                </a:lnTo>
                <a:lnTo>
                  <a:pt x="0" y="50896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" name="object 75"/>
          <p:cNvSpPr/>
          <p:nvPr/>
        </p:nvSpPr>
        <p:spPr>
          <a:xfrm>
            <a:off x="1933202" y="2968945"/>
            <a:ext cx="148486" cy="148487"/>
          </a:xfrm>
          <a:custGeom>
            <a:avLst/>
            <a:gdLst/>
            <a:ahLst/>
            <a:cxnLst/>
            <a:rect l="l" t="t" r="r" b="b"/>
            <a:pathLst>
              <a:path w="163884" h="163886">
                <a:moveTo>
                  <a:pt x="0" y="51915"/>
                </a:moveTo>
                <a:lnTo>
                  <a:pt x="108919" y="0"/>
                </a:lnTo>
                <a:lnTo>
                  <a:pt x="163884" y="112990"/>
                </a:lnTo>
                <a:lnTo>
                  <a:pt x="54964" y="163886"/>
                </a:lnTo>
                <a:lnTo>
                  <a:pt x="0" y="51915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" name="object 76"/>
          <p:cNvSpPr/>
          <p:nvPr/>
        </p:nvSpPr>
        <p:spPr>
          <a:xfrm>
            <a:off x="1881557" y="2866576"/>
            <a:ext cx="111593" cy="130958"/>
          </a:xfrm>
          <a:custGeom>
            <a:avLst/>
            <a:gdLst/>
            <a:ahLst/>
            <a:cxnLst/>
            <a:rect l="l" t="t" r="r" b="b"/>
            <a:pathLst>
              <a:path w="123166" h="144539">
                <a:moveTo>
                  <a:pt x="0" y="31551"/>
                </a:moveTo>
                <a:lnTo>
                  <a:pt x="68196" y="0"/>
                </a:lnTo>
                <a:lnTo>
                  <a:pt x="123166" y="112985"/>
                </a:lnTo>
                <a:lnTo>
                  <a:pt x="54967" y="144539"/>
                </a:lnTo>
                <a:lnTo>
                  <a:pt x="0" y="31551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" name="object 77"/>
          <p:cNvSpPr/>
          <p:nvPr/>
        </p:nvSpPr>
        <p:spPr>
          <a:xfrm>
            <a:off x="1978396" y="2778957"/>
            <a:ext cx="98680" cy="105141"/>
          </a:xfrm>
          <a:custGeom>
            <a:avLst/>
            <a:gdLst/>
            <a:ahLst/>
            <a:cxnLst/>
            <a:rect l="l" t="t" r="r" b="b"/>
            <a:pathLst>
              <a:path w="108914" h="116044">
                <a:moveTo>
                  <a:pt x="0" y="30539"/>
                </a:moveTo>
                <a:lnTo>
                  <a:pt x="68196" y="0"/>
                </a:lnTo>
                <a:lnTo>
                  <a:pt x="108914" y="84489"/>
                </a:lnTo>
                <a:lnTo>
                  <a:pt x="40715" y="116044"/>
                </a:lnTo>
                <a:lnTo>
                  <a:pt x="0" y="30539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" name="object 78"/>
          <p:cNvSpPr/>
          <p:nvPr/>
        </p:nvSpPr>
        <p:spPr>
          <a:xfrm>
            <a:off x="2274443" y="2612951"/>
            <a:ext cx="125427" cy="119894"/>
          </a:xfrm>
          <a:custGeom>
            <a:avLst/>
            <a:gdLst/>
            <a:ahLst/>
            <a:cxnLst/>
            <a:rect l="l" t="t" r="r" b="b"/>
            <a:pathLst>
              <a:path w="138434" h="132327">
                <a:moveTo>
                  <a:pt x="0" y="47840"/>
                </a:moveTo>
                <a:lnTo>
                  <a:pt x="97719" y="0"/>
                </a:lnTo>
                <a:lnTo>
                  <a:pt x="138434" y="85504"/>
                </a:lnTo>
                <a:lnTo>
                  <a:pt x="40715" y="132327"/>
                </a:lnTo>
                <a:lnTo>
                  <a:pt x="0" y="47840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" name="object 79"/>
          <p:cNvSpPr/>
          <p:nvPr/>
        </p:nvSpPr>
        <p:spPr>
          <a:xfrm>
            <a:off x="3653232" y="1181596"/>
            <a:ext cx="96838" cy="35047"/>
          </a:xfrm>
          <a:custGeom>
            <a:avLst/>
            <a:gdLst/>
            <a:ahLst/>
            <a:cxnLst/>
            <a:rect l="l" t="t" r="r" b="b"/>
            <a:pathLst>
              <a:path w="106880" h="38681">
                <a:moveTo>
                  <a:pt x="89575" y="0"/>
                </a:moveTo>
                <a:lnTo>
                  <a:pt x="0" y="38681"/>
                </a:lnTo>
                <a:lnTo>
                  <a:pt x="106880" y="38681"/>
                </a:lnTo>
                <a:lnTo>
                  <a:pt x="89575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" name="object 80"/>
          <p:cNvSpPr/>
          <p:nvPr/>
        </p:nvSpPr>
        <p:spPr>
          <a:xfrm>
            <a:off x="3653235" y="1181593"/>
            <a:ext cx="96836" cy="35047"/>
          </a:xfrm>
          <a:custGeom>
            <a:avLst/>
            <a:gdLst/>
            <a:ahLst/>
            <a:cxnLst/>
            <a:rect l="l" t="t" r="r" b="b"/>
            <a:pathLst>
              <a:path w="106878" h="38681">
                <a:moveTo>
                  <a:pt x="89575" y="0"/>
                </a:moveTo>
                <a:lnTo>
                  <a:pt x="106878" y="38681"/>
                </a:lnTo>
                <a:lnTo>
                  <a:pt x="0" y="38681"/>
                </a:lnTo>
                <a:lnTo>
                  <a:pt x="8957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" name="object 81"/>
          <p:cNvSpPr/>
          <p:nvPr/>
        </p:nvSpPr>
        <p:spPr>
          <a:xfrm>
            <a:off x="3582213" y="1241543"/>
            <a:ext cx="78396" cy="28589"/>
          </a:xfrm>
          <a:custGeom>
            <a:avLst/>
            <a:gdLst/>
            <a:ahLst/>
            <a:cxnLst/>
            <a:rect l="l" t="t" r="r" b="b"/>
            <a:pathLst>
              <a:path w="86526" h="31554">
                <a:moveTo>
                  <a:pt x="73292" y="0"/>
                </a:moveTo>
                <a:lnTo>
                  <a:pt x="0" y="31554"/>
                </a:lnTo>
                <a:lnTo>
                  <a:pt x="86526" y="31554"/>
                </a:lnTo>
                <a:lnTo>
                  <a:pt x="73292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" name="object 82"/>
          <p:cNvSpPr/>
          <p:nvPr/>
        </p:nvSpPr>
        <p:spPr>
          <a:xfrm>
            <a:off x="3582215" y="1241538"/>
            <a:ext cx="78396" cy="28589"/>
          </a:xfrm>
          <a:custGeom>
            <a:avLst/>
            <a:gdLst/>
            <a:ahLst/>
            <a:cxnLst/>
            <a:rect l="l" t="t" r="r" b="b"/>
            <a:pathLst>
              <a:path w="86526" h="31554">
                <a:moveTo>
                  <a:pt x="73294" y="0"/>
                </a:moveTo>
                <a:lnTo>
                  <a:pt x="86526" y="31554"/>
                </a:lnTo>
                <a:lnTo>
                  <a:pt x="0" y="31554"/>
                </a:lnTo>
                <a:lnTo>
                  <a:pt x="7329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" name="object 83"/>
          <p:cNvSpPr/>
          <p:nvPr/>
        </p:nvSpPr>
        <p:spPr>
          <a:xfrm>
            <a:off x="3567461" y="1270134"/>
            <a:ext cx="96838" cy="7378"/>
          </a:xfrm>
          <a:custGeom>
            <a:avLst/>
            <a:gdLst/>
            <a:ahLst/>
            <a:cxnLst/>
            <a:rect l="l" t="t" r="r" b="b"/>
            <a:pathLst>
              <a:path w="106880" h="8143">
                <a:moveTo>
                  <a:pt x="106880" y="8143"/>
                </a:moveTo>
                <a:lnTo>
                  <a:pt x="102809" y="0"/>
                </a:lnTo>
                <a:lnTo>
                  <a:pt x="16282" y="0"/>
                </a:lnTo>
                <a:lnTo>
                  <a:pt x="0" y="8143"/>
                </a:lnTo>
                <a:lnTo>
                  <a:pt x="106880" y="814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" name="object 84"/>
          <p:cNvSpPr/>
          <p:nvPr/>
        </p:nvSpPr>
        <p:spPr>
          <a:xfrm>
            <a:off x="3582215" y="1270128"/>
            <a:ext cx="82085" cy="7379"/>
          </a:xfrm>
          <a:custGeom>
            <a:avLst/>
            <a:gdLst/>
            <a:ahLst/>
            <a:cxnLst/>
            <a:rect l="l" t="t" r="r" b="b"/>
            <a:pathLst>
              <a:path w="90597" h="8144">
                <a:moveTo>
                  <a:pt x="86526" y="0"/>
                </a:moveTo>
                <a:lnTo>
                  <a:pt x="0" y="0"/>
                </a:lnTo>
                <a:lnTo>
                  <a:pt x="90597" y="8144"/>
                </a:lnTo>
                <a:lnTo>
                  <a:pt x="8652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" name="object 85"/>
          <p:cNvSpPr/>
          <p:nvPr/>
        </p:nvSpPr>
        <p:spPr>
          <a:xfrm>
            <a:off x="3567463" y="1270128"/>
            <a:ext cx="96836" cy="7379"/>
          </a:xfrm>
          <a:custGeom>
            <a:avLst/>
            <a:gdLst/>
            <a:ahLst/>
            <a:cxnLst/>
            <a:rect l="l" t="t" r="r" b="b"/>
            <a:pathLst>
              <a:path w="106878" h="8144">
                <a:moveTo>
                  <a:pt x="16280" y="0"/>
                </a:moveTo>
                <a:lnTo>
                  <a:pt x="106878" y="8144"/>
                </a:lnTo>
                <a:lnTo>
                  <a:pt x="0" y="8144"/>
                </a:lnTo>
                <a:lnTo>
                  <a:pt x="1628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" name="object 86"/>
          <p:cNvSpPr/>
          <p:nvPr/>
        </p:nvSpPr>
        <p:spPr>
          <a:xfrm>
            <a:off x="3443876" y="1270133"/>
            <a:ext cx="96838" cy="35970"/>
          </a:xfrm>
          <a:custGeom>
            <a:avLst/>
            <a:gdLst/>
            <a:ahLst/>
            <a:cxnLst/>
            <a:rect l="l" t="t" r="r" b="b"/>
            <a:pathLst>
              <a:path w="106880" h="39700">
                <a:moveTo>
                  <a:pt x="106880" y="39700"/>
                </a:moveTo>
                <a:lnTo>
                  <a:pt x="89575" y="0"/>
                </a:lnTo>
                <a:lnTo>
                  <a:pt x="0" y="39700"/>
                </a:lnTo>
                <a:lnTo>
                  <a:pt x="106880" y="3970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" name="object 87"/>
          <p:cNvSpPr/>
          <p:nvPr/>
        </p:nvSpPr>
        <p:spPr>
          <a:xfrm>
            <a:off x="3525039" y="1270128"/>
            <a:ext cx="15679" cy="35971"/>
          </a:xfrm>
          <a:custGeom>
            <a:avLst/>
            <a:gdLst/>
            <a:ahLst/>
            <a:cxnLst/>
            <a:rect l="l" t="t" r="r" b="b"/>
            <a:pathLst>
              <a:path w="17305" h="39701">
                <a:moveTo>
                  <a:pt x="17305" y="39701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" name="object 88"/>
          <p:cNvSpPr/>
          <p:nvPr/>
        </p:nvSpPr>
        <p:spPr>
          <a:xfrm>
            <a:off x="3443879" y="1270128"/>
            <a:ext cx="96838" cy="35971"/>
          </a:xfrm>
          <a:custGeom>
            <a:avLst/>
            <a:gdLst/>
            <a:ahLst/>
            <a:cxnLst/>
            <a:rect l="l" t="t" r="r" b="b"/>
            <a:pathLst>
              <a:path w="106880" h="39701">
                <a:moveTo>
                  <a:pt x="89575" y="0"/>
                </a:moveTo>
                <a:lnTo>
                  <a:pt x="106880" y="39701"/>
                </a:lnTo>
                <a:lnTo>
                  <a:pt x="0" y="39701"/>
                </a:lnTo>
                <a:lnTo>
                  <a:pt x="8957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" name="object 89"/>
          <p:cNvSpPr/>
          <p:nvPr/>
        </p:nvSpPr>
        <p:spPr>
          <a:xfrm>
            <a:off x="3653232" y="1216644"/>
            <a:ext cx="136493" cy="90379"/>
          </a:xfrm>
          <a:custGeom>
            <a:avLst/>
            <a:gdLst/>
            <a:ahLst/>
            <a:cxnLst/>
            <a:rect l="l" t="t" r="r" b="b"/>
            <a:pathLst>
              <a:path w="150648" h="99752">
                <a:moveTo>
                  <a:pt x="150648" y="99752"/>
                </a:moveTo>
                <a:lnTo>
                  <a:pt x="106880" y="0"/>
                </a:lnTo>
                <a:lnTo>
                  <a:pt x="0" y="0"/>
                </a:lnTo>
                <a:lnTo>
                  <a:pt x="43769" y="99752"/>
                </a:lnTo>
                <a:lnTo>
                  <a:pt x="150648" y="9975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" name="object 90"/>
          <p:cNvSpPr/>
          <p:nvPr/>
        </p:nvSpPr>
        <p:spPr>
          <a:xfrm>
            <a:off x="3653235" y="1216639"/>
            <a:ext cx="136492" cy="90378"/>
          </a:xfrm>
          <a:custGeom>
            <a:avLst/>
            <a:gdLst/>
            <a:ahLst/>
            <a:cxnLst/>
            <a:rect l="l" t="t" r="r" b="b"/>
            <a:pathLst>
              <a:path w="150647" h="99750">
                <a:moveTo>
                  <a:pt x="106878" y="0"/>
                </a:moveTo>
                <a:lnTo>
                  <a:pt x="0" y="0"/>
                </a:lnTo>
                <a:lnTo>
                  <a:pt x="150647" y="99750"/>
                </a:lnTo>
                <a:lnTo>
                  <a:pt x="10687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" name="object 91"/>
          <p:cNvSpPr/>
          <p:nvPr/>
        </p:nvSpPr>
        <p:spPr>
          <a:xfrm>
            <a:off x="3653235" y="1216639"/>
            <a:ext cx="136492" cy="90378"/>
          </a:xfrm>
          <a:custGeom>
            <a:avLst/>
            <a:gdLst/>
            <a:ahLst/>
            <a:cxnLst/>
            <a:rect l="l" t="t" r="r" b="b"/>
            <a:pathLst>
              <a:path w="150647" h="99750">
                <a:moveTo>
                  <a:pt x="0" y="0"/>
                </a:moveTo>
                <a:lnTo>
                  <a:pt x="150647" y="99750"/>
                </a:lnTo>
                <a:lnTo>
                  <a:pt x="43766" y="9975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" name="object 92"/>
          <p:cNvSpPr/>
          <p:nvPr/>
        </p:nvSpPr>
        <p:spPr>
          <a:xfrm>
            <a:off x="3781426" y="1321783"/>
            <a:ext cx="57181" cy="21208"/>
          </a:xfrm>
          <a:custGeom>
            <a:avLst/>
            <a:gdLst/>
            <a:ahLst/>
            <a:cxnLst/>
            <a:rect l="l" t="t" r="r" b="b"/>
            <a:pathLst>
              <a:path w="63111" h="23407">
                <a:moveTo>
                  <a:pt x="52934" y="0"/>
                </a:moveTo>
                <a:lnTo>
                  <a:pt x="0" y="23407"/>
                </a:lnTo>
                <a:lnTo>
                  <a:pt x="63111" y="23407"/>
                </a:lnTo>
                <a:lnTo>
                  <a:pt x="5293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" name="object 93"/>
          <p:cNvSpPr/>
          <p:nvPr/>
        </p:nvSpPr>
        <p:spPr>
          <a:xfrm>
            <a:off x="3781427" y="1321778"/>
            <a:ext cx="57181" cy="21208"/>
          </a:xfrm>
          <a:custGeom>
            <a:avLst/>
            <a:gdLst/>
            <a:ahLst/>
            <a:cxnLst/>
            <a:rect l="l" t="t" r="r" b="b"/>
            <a:pathLst>
              <a:path w="63111" h="23407">
                <a:moveTo>
                  <a:pt x="52935" y="0"/>
                </a:moveTo>
                <a:lnTo>
                  <a:pt x="63111" y="23407"/>
                </a:lnTo>
                <a:lnTo>
                  <a:pt x="0" y="23407"/>
                </a:lnTo>
                <a:lnTo>
                  <a:pt x="5293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" name="object 94"/>
          <p:cNvSpPr/>
          <p:nvPr/>
        </p:nvSpPr>
        <p:spPr>
          <a:xfrm>
            <a:off x="3692889" y="1307023"/>
            <a:ext cx="96837" cy="35967"/>
          </a:xfrm>
          <a:custGeom>
            <a:avLst/>
            <a:gdLst/>
            <a:ahLst/>
            <a:cxnLst/>
            <a:rect l="l" t="t" r="r" b="b"/>
            <a:pathLst>
              <a:path w="106879" h="39697">
                <a:moveTo>
                  <a:pt x="106879" y="0"/>
                </a:moveTo>
                <a:lnTo>
                  <a:pt x="0" y="0"/>
                </a:lnTo>
                <a:lnTo>
                  <a:pt x="17305" y="39697"/>
                </a:lnTo>
                <a:lnTo>
                  <a:pt x="106879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" name="object 95"/>
          <p:cNvSpPr/>
          <p:nvPr/>
        </p:nvSpPr>
        <p:spPr>
          <a:xfrm>
            <a:off x="3692890" y="1307017"/>
            <a:ext cx="15679" cy="35968"/>
          </a:xfrm>
          <a:custGeom>
            <a:avLst/>
            <a:gdLst/>
            <a:ahLst/>
            <a:cxnLst/>
            <a:rect l="l" t="t" r="r" b="b"/>
            <a:pathLst>
              <a:path w="17305" h="39698">
                <a:moveTo>
                  <a:pt x="17305" y="39698"/>
                </a:moveTo>
                <a:lnTo>
                  <a:pt x="0" y="0"/>
                </a:lnTo>
                <a:lnTo>
                  <a:pt x="17305" y="39698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" name="object 96"/>
          <p:cNvSpPr/>
          <p:nvPr/>
        </p:nvSpPr>
        <p:spPr>
          <a:xfrm>
            <a:off x="3692889" y="1307017"/>
            <a:ext cx="96838" cy="35968"/>
          </a:xfrm>
          <a:custGeom>
            <a:avLst/>
            <a:gdLst/>
            <a:ahLst/>
            <a:cxnLst/>
            <a:rect l="l" t="t" r="r" b="b"/>
            <a:pathLst>
              <a:path w="106880" h="39698">
                <a:moveTo>
                  <a:pt x="17305" y="39698"/>
                </a:moveTo>
                <a:lnTo>
                  <a:pt x="0" y="0"/>
                </a:lnTo>
                <a:lnTo>
                  <a:pt x="106880" y="0"/>
                </a:lnTo>
                <a:lnTo>
                  <a:pt x="17305" y="39698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" name="object 97"/>
          <p:cNvSpPr/>
          <p:nvPr/>
        </p:nvSpPr>
        <p:spPr>
          <a:xfrm>
            <a:off x="3567461" y="1277512"/>
            <a:ext cx="127270" cy="68248"/>
          </a:xfrm>
          <a:custGeom>
            <a:avLst/>
            <a:gdLst/>
            <a:ahLst/>
            <a:cxnLst/>
            <a:rect l="l" t="t" r="r" b="b"/>
            <a:pathLst>
              <a:path w="140468" h="75326">
                <a:moveTo>
                  <a:pt x="140468" y="75326"/>
                </a:moveTo>
                <a:lnTo>
                  <a:pt x="106880" y="0"/>
                </a:lnTo>
                <a:lnTo>
                  <a:pt x="0" y="0"/>
                </a:lnTo>
                <a:lnTo>
                  <a:pt x="33587" y="75326"/>
                </a:lnTo>
                <a:lnTo>
                  <a:pt x="140468" y="7532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" name="object 98"/>
          <p:cNvSpPr/>
          <p:nvPr/>
        </p:nvSpPr>
        <p:spPr>
          <a:xfrm>
            <a:off x="3567464" y="1277507"/>
            <a:ext cx="127268" cy="68248"/>
          </a:xfrm>
          <a:custGeom>
            <a:avLst/>
            <a:gdLst/>
            <a:ahLst/>
            <a:cxnLst/>
            <a:rect l="l" t="t" r="r" b="b"/>
            <a:pathLst>
              <a:path w="140466" h="75326">
                <a:moveTo>
                  <a:pt x="106878" y="0"/>
                </a:moveTo>
                <a:lnTo>
                  <a:pt x="0" y="0"/>
                </a:lnTo>
                <a:lnTo>
                  <a:pt x="140466" y="75326"/>
                </a:lnTo>
                <a:lnTo>
                  <a:pt x="10687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" name="object 99"/>
          <p:cNvSpPr/>
          <p:nvPr/>
        </p:nvSpPr>
        <p:spPr>
          <a:xfrm>
            <a:off x="3567464" y="1277507"/>
            <a:ext cx="127268" cy="68248"/>
          </a:xfrm>
          <a:custGeom>
            <a:avLst/>
            <a:gdLst/>
            <a:ahLst/>
            <a:cxnLst/>
            <a:rect l="l" t="t" r="r" b="b"/>
            <a:pathLst>
              <a:path w="140466" h="75326">
                <a:moveTo>
                  <a:pt x="0" y="0"/>
                </a:moveTo>
                <a:lnTo>
                  <a:pt x="140466" y="75326"/>
                </a:lnTo>
                <a:lnTo>
                  <a:pt x="33585" y="7532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" name="object 100"/>
          <p:cNvSpPr/>
          <p:nvPr/>
        </p:nvSpPr>
        <p:spPr>
          <a:xfrm>
            <a:off x="3748223" y="1342990"/>
            <a:ext cx="96838" cy="13836"/>
          </a:xfrm>
          <a:custGeom>
            <a:avLst/>
            <a:gdLst/>
            <a:ahLst/>
            <a:cxnLst/>
            <a:rect l="l" t="t" r="r" b="b"/>
            <a:pathLst>
              <a:path w="106880" h="15271">
                <a:moveTo>
                  <a:pt x="106880" y="15271"/>
                </a:moveTo>
                <a:lnTo>
                  <a:pt x="99755" y="0"/>
                </a:lnTo>
                <a:lnTo>
                  <a:pt x="36644" y="0"/>
                </a:lnTo>
                <a:lnTo>
                  <a:pt x="0" y="15271"/>
                </a:lnTo>
                <a:lnTo>
                  <a:pt x="106880" y="1527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" name="object 101"/>
          <p:cNvSpPr/>
          <p:nvPr/>
        </p:nvSpPr>
        <p:spPr>
          <a:xfrm>
            <a:off x="3781427" y="1342987"/>
            <a:ext cx="63636" cy="13836"/>
          </a:xfrm>
          <a:custGeom>
            <a:avLst/>
            <a:gdLst/>
            <a:ahLst/>
            <a:cxnLst/>
            <a:rect l="l" t="t" r="r" b="b"/>
            <a:pathLst>
              <a:path w="70235" h="15271">
                <a:moveTo>
                  <a:pt x="63111" y="0"/>
                </a:moveTo>
                <a:lnTo>
                  <a:pt x="0" y="0"/>
                </a:lnTo>
                <a:lnTo>
                  <a:pt x="70235" y="15271"/>
                </a:lnTo>
                <a:lnTo>
                  <a:pt x="6311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" name="object 102"/>
          <p:cNvSpPr/>
          <p:nvPr/>
        </p:nvSpPr>
        <p:spPr>
          <a:xfrm>
            <a:off x="3748225" y="1342987"/>
            <a:ext cx="96838" cy="13836"/>
          </a:xfrm>
          <a:custGeom>
            <a:avLst/>
            <a:gdLst/>
            <a:ahLst/>
            <a:cxnLst/>
            <a:rect l="l" t="t" r="r" b="b"/>
            <a:pathLst>
              <a:path w="106880" h="15271">
                <a:moveTo>
                  <a:pt x="36644" y="0"/>
                </a:moveTo>
                <a:lnTo>
                  <a:pt x="106880" y="15271"/>
                </a:lnTo>
                <a:lnTo>
                  <a:pt x="0" y="15271"/>
                </a:lnTo>
                <a:lnTo>
                  <a:pt x="3664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" name="object 103"/>
          <p:cNvSpPr/>
          <p:nvPr/>
        </p:nvSpPr>
        <p:spPr>
          <a:xfrm>
            <a:off x="3703032" y="1358670"/>
            <a:ext cx="30435" cy="10148"/>
          </a:xfrm>
          <a:custGeom>
            <a:avLst/>
            <a:gdLst/>
            <a:ahLst/>
            <a:cxnLst/>
            <a:rect l="l" t="t" r="r" b="b"/>
            <a:pathLst>
              <a:path w="33591" h="11200">
                <a:moveTo>
                  <a:pt x="27486" y="0"/>
                </a:moveTo>
                <a:lnTo>
                  <a:pt x="0" y="11200"/>
                </a:lnTo>
                <a:lnTo>
                  <a:pt x="33591" y="11200"/>
                </a:lnTo>
                <a:lnTo>
                  <a:pt x="2748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" name="object 104"/>
          <p:cNvSpPr/>
          <p:nvPr/>
        </p:nvSpPr>
        <p:spPr>
          <a:xfrm>
            <a:off x="3703036" y="1358665"/>
            <a:ext cx="30435" cy="10148"/>
          </a:xfrm>
          <a:custGeom>
            <a:avLst/>
            <a:gdLst/>
            <a:ahLst/>
            <a:cxnLst/>
            <a:rect l="l" t="t" r="r" b="b"/>
            <a:pathLst>
              <a:path w="33591" h="11200">
                <a:moveTo>
                  <a:pt x="27486" y="0"/>
                </a:moveTo>
                <a:lnTo>
                  <a:pt x="33591" y="11200"/>
                </a:lnTo>
                <a:lnTo>
                  <a:pt x="0" y="11200"/>
                </a:lnTo>
                <a:lnTo>
                  <a:pt x="2748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" name="object 105"/>
          <p:cNvSpPr/>
          <p:nvPr/>
        </p:nvSpPr>
        <p:spPr>
          <a:xfrm>
            <a:off x="3366404" y="1368818"/>
            <a:ext cx="18447" cy="7374"/>
          </a:xfrm>
          <a:custGeom>
            <a:avLst/>
            <a:gdLst/>
            <a:ahLst/>
            <a:cxnLst/>
            <a:rect l="l" t="t" r="r" b="b"/>
            <a:pathLst>
              <a:path w="20360" h="8139">
                <a:moveTo>
                  <a:pt x="17305" y="0"/>
                </a:moveTo>
                <a:lnTo>
                  <a:pt x="0" y="8139"/>
                </a:lnTo>
                <a:lnTo>
                  <a:pt x="20360" y="8139"/>
                </a:lnTo>
                <a:lnTo>
                  <a:pt x="17305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" name="object 106"/>
          <p:cNvSpPr/>
          <p:nvPr/>
        </p:nvSpPr>
        <p:spPr>
          <a:xfrm>
            <a:off x="3366404" y="1368814"/>
            <a:ext cx="18451" cy="7374"/>
          </a:xfrm>
          <a:custGeom>
            <a:avLst/>
            <a:gdLst/>
            <a:ahLst/>
            <a:cxnLst/>
            <a:rect l="l" t="t" r="r" b="b"/>
            <a:pathLst>
              <a:path w="20364" h="8139">
                <a:moveTo>
                  <a:pt x="17305" y="0"/>
                </a:moveTo>
                <a:lnTo>
                  <a:pt x="20364" y="8139"/>
                </a:lnTo>
                <a:lnTo>
                  <a:pt x="0" y="8139"/>
                </a:lnTo>
                <a:lnTo>
                  <a:pt x="1730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" name="object 107"/>
          <p:cNvSpPr/>
          <p:nvPr/>
        </p:nvSpPr>
        <p:spPr>
          <a:xfrm>
            <a:off x="3457709" y="1376192"/>
            <a:ext cx="14756" cy="5534"/>
          </a:xfrm>
          <a:custGeom>
            <a:avLst/>
            <a:gdLst/>
            <a:ahLst/>
            <a:cxnLst/>
            <a:rect l="l" t="t" r="r" b="b"/>
            <a:pathLst>
              <a:path w="16286" h="6108">
                <a:moveTo>
                  <a:pt x="13233" y="0"/>
                </a:moveTo>
                <a:lnTo>
                  <a:pt x="0" y="6108"/>
                </a:lnTo>
                <a:lnTo>
                  <a:pt x="16286" y="6108"/>
                </a:lnTo>
                <a:lnTo>
                  <a:pt x="13233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" name="object 108"/>
          <p:cNvSpPr/>
          <p:nvPr/>
        </p:nvSpPr>
        <p:spPr>
          <a:xfrm>
            <a:off x="3457712" y="1376188"/>
            <a:ext cx="14755" cy="5533"/>
          </a:xfrm>
          <a:custGeom>
            <a:avLst/>
            <a:gdLst/>
            <a:ahLst/>
            <a:cxnLst/>
            <a:rect l="l" t="t" r="r" b="b"/>
            <a:pathLst>
              <a:path w="16285" h="6107">
                <a:moveTo>
                  <a:pt x="13234" y="0"/>
                </a:moveTo>
                <a:lnTo>
                  <a:pt x="16285" y="6107"/>
                </a:lnTo>
                <a:lnTo>
                  <a:pt x="0" y="6107"/>
                </a:lnTo>
                <a:lnTo>
                  <a:pt x="1323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" name="object 109"/>
          <p:cNvSpPr/>
          <p:nvPr/>
        </p:nvSpPr>
        <p:spPr>
          <a:xfrm>
            <a:off x="3597893" y="1345760"/>
            <a:ext cx="27670" cy="35966"/>
          </a:xfrm>
          <a:custGeom>
            <a:avLst/>
            <a:gdLst/>
            <a:ahLst/>
            <a:cxnLst/>
            <a:rect l="l" t="t" r="r" b="b"/>
            <a:pathLst>
              <a:path w="30539" h="39696">
                <a:moveTo>
                  <a:pt x="30539" y="33587"/>
                </a:moveTo>
                <a:lnTo>
                  <a:pt x="0" y="0"/>
                </a:lnTo>
                <a:lnTo>
                  <a:pt x="14253" y="33587"/>
                </a:lnTo>
                <a:lnTo>
                  <a:pt x="17305" y="39696"/>
                </a:lnTo>
                <a:lnTo>
                  <a:pt x="30539" y="3358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" name="object 110"/>
          <p:cNvSpPr/>
          <p:nvPr/>
        </p:nvSpPr>
        <p:spPr>
          <a:xfrm>
            <a:off x="3597894" y="1345755"/>
            <a:ext cx="27670" cy="30432"/>
          </a:xfrm>
          <a:custGeom>
            <a:avLst/>
            <a:gdLst/>
            <a:ahLst/>
            <a:cxnLst/>
            <a:rect l="l" t="t" r="r" b="b"/>
            <a:pathLst>
              <a:path w="30539" h="33588">
                <a:moveTo>
                  <a:pt x="0" y="0"/>
                </a:moveTo>
                <a:lnTo>
                  <a:pt x="14254" y="33588"/>
                </a:lnTo>
                <a:lnTo>
                  <a:pt x="30539" y="3358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" name="object 111"/>
          <p:cNvSpPr/>
          <p:nvPr/>
        </p:nvSpPr>
        <p:spPr>
          <a:xfrm>
            <a:off x="3610809" y="1376188"/>
            <a:ext cx="14755" cy="5533"/>
          </a:xfrm>
          <a:custGeom>
            <a:avLst/>
            <a:gdLst/>
            <a:ahLst/>
            <a:cxnLst/>
            <a:rect l="l" t="t" r="r" b="b"/>
            <a:pathLst>
              <a:path w="16285" h="6107">
                <a:moveTo>
                  <a:pt x="0" y="0"/>
                </a:moveTo>
                <a:lnTo>
                  <a:pt x="16285" y="0"/>
                </a:lnTo>
                <a:lnTo>
                  <a:pt x="3051" y="610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" name="object 112"/>
          <p:cNvSpPr/>
          <p:nvPr/>
        </p:nvSpPr>
        <p:spPr>
          <a:xfrm>
            <a:off x="3597893" y="1345760"/>
            <a:ext cx="96838" cy="30431"/>
          </a:xfrm>
          <a:custGeom>
            <a:avLst/>
            <a:gdLst/>
            <a:ahLst/>
            <a:cxnLst/>
            <a:rect l="l" t="t" r="r" b="b"/>
            <a:pathLst>
              <a:path w="106880" h="33587">
                <a:moveTo>
                  <a:pt x="0" y="0"/>
                </a:moveTo>
                <a:lnTo>
                  <a:pt x="30539" y="33587"/>
                </a:lnTo>
                <a:lnTo>
                  <a:pt x="10688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" name="object 113"/>
          <p:cNvSpPr/>
          <p:nvPr/>
        </p:nvSpPr>
        <p:spPr>
          <a:xfrm>
            <a:off x="3597894" y="1345755"/>
            <a:ext cx="96838" cy="30432"/>
          </a:xfrm>
          <a:custGeom>
            <a:avLst/>
            <a:gdLst/>
            <a:ahLst/>
            <a:cxnLst/>
            <a:rect l="l" t="t" r="r" b="b"/>
            <a:pathLst>
              <a:path w="106880" h="33588">
                <a:moveTo>
                  <a:pt x="0" y="0"/>
                </a:moveTo>
                <a:lnTo>
                  <a:pt x="106880" y="0"/>
                </a:lnTo>
                <a:lnTo>
                  <a:pt x="30539" y="3358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" name="object 114"/>
          <p:cNvSpPr/>
          <p:nvPr/>
        </p:nvSpPr>
        <p:spPr>
          <a:xfrm>
            <a:off x="3312914" y="1391874"/>
            <a:ext cx="4613" cy="1843"/>
          </a:xfrm>
          <a:custGeom>
            <a:avLst/>
            <a:gdLst/>
            <a:ahLst/>
            <a:cxnLst/>
            <a:rect l="l" t="t" r="r" b="b"/>
            <a:pathLst>
              <a:path w="5091" h="2034">
                <a:moveTo>
                  <a:pt x="5091" y="0"/>
                </a:moveTo>
                <a:lnTo>
                  <a:pt x="0" y="2034"/>
                </a:lnTo>
                <a:lnTo>
                  <a:pt x="5091" y="2034"/>
                </a:lnTo>
                <a:lnTo>
                  <a:pt x="509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" name="object 115"/>
          <p:cNvSpPr/>
          <p:nvPr/>
        </p:nvSpPr>
        <p:spPr>
          <a:xfrm>
            <a:off x="3312916" y="1391869"/>
            <a:ext cx="4612" cy="1843"/>
          </a:xfrm>
          <a:custGeom>
            <a:avLst/>
            <a:gdLst/>
            <a:ahLst/>
            <a:cxnLst/>
            <a:rect l="l" t="t" r="r" b="b"/>
            <a:pathLst>
              <a:path w="5090" h="2034">
                <a:moveTo>
                  <a:pt x="5090" y="0"/>
                </a:moveTo>
                <a:lnTo>
                  <a:pt x="5090" y="2034"/>
                </a:lnTo>
                <a:lnTo>
                  <a:pt x="0" y="2034"/>
                </a:lnTo>
                <a:lnTo>
                  <a:pt x="50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" name="object 116"/>
          <p:cNvSpPr/>
          <p:nvPr/>
        </p:nvSpPr>
        <p:spPr>
          <a:xfrm>
            <a:off x="3647697" y="1368817"/>
            <a:ext cx="95917" cy="24900"/>
          </a:xfrm>
          <a:custGeom>
            <a:avLst/>
            <a:gdLst/>
            <a:ahLst/>
            <a:cxnLst/>
            <a:rect l="l" t="t" r="r" b="b"/>
            <a:pathLst>
              <a:path w="105864" h="27482">
                <a:moveTo>
                  <a:pt x="105864" y="27482"/>
                </a:moveTo>
                <a:lnTo>
                  <a:pt x="94664" y="0"/>
                </a:lnTo>
                <a:lnTo>
                  <a:pt x="61073" y="0"/>
                </a:lnTo>
                <a:lnTo>
                  <a:pt x="0" y="27482"/>
                </a:lnTo>
                <a:lnTo>
                  <a:pt x="105864" y="2748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" name="object 117"/>
          <p:cNvSpPr/>
          <p:nvPr/>
        </p:nvSpPr>
        <p:spPr>
          <a:xfrm>
            <a:off x="3703036" y="1368813"/>
            <a:ext cx="40582" cy="24899"/>
          </a:xfrm>
          <a:custGeom>
            <a:avLst/>
            <a:gdLst/>
            <a:ahLst/>
            <a:cxnLst/>
            <a:rect l="l" t="t" r="r" b="b"/>
            <a:pathLst>
              <a:path w="44791" h="27481">
                <a:moveTo>
                  <a:pt x="33591" y="0"/>
                </a:moveTo>
                <a:lnTo>
                  <a:pt x="0" y="0"/>
                </a:lnTo>
                <a:lnTo>
                  <a:pt x="44791" y="27481"/>
                </a:lnTo>
                <a:lnTo>
                  <a:pt x="3359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" name="object 118"/>
          <p:cNvSpPr/>
          <p:nvPr/>
        </p:nvSpPr>
        <p:spPr>
          <a:xfrm>
            <a:off x="3647699" y="1368813"/>
            <a:ext cx="95919" cy="24899"/>
          </a:xfrm>
          <a:custGeom>
            <a:avLst/>
            <a:gdLst/>
            <a:ahLst/>
            <a:cxnLst/>
            <a:rect l="l" t="t" r="r" b="b"/>
            <a:pathLst>
              <a:path w="105866" h="27481">
                <a:moveTo>
                  <a:pt x="61074" y="0"/>
                </a:moveTo>
                <a:lnTo>
                  <a:pt x="105866" y="27481"/>
                </a:lnTo>
                <a:lnTo>
                  <a:pt x="0" y="27481"/>
                </a:lnTo>
                <a:lnTo>
                  <a:pt x="6107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" name="object 119"/>
          <p:cNvSpPr/>
          <p:nvPr/>
        </p:nvSpPr>
        <p:spPr>
          <a:xfrm>
            <a:off x="3324901" y="1376192"/>
            <a:ext cx="67328" cy="18448"/>
          </a:xfrm>
          <a:custGeom>
            <a:avLst/>
            <a:gdLst/>
            <a:ahLst/>
            <a:cxnLst/>
            <a:rect l="l" t="t" r="r" b="b"/>
            <a:pathLst>
              <a:path w="74310" h="20361">
                <a:moveTo>
                  <a:pt x="74310" y="20361"/>
                </a:moveTo>
                <a:lnTo>
                  <a:pt x="66167" y="0"/>
                </a:lnTo>
                <a:lnTo>
                  <a:pt x="45806" y="0"/>
                </a:lnTo>
                <a:lnTo>
                  <a:pt x="0" y="20361"/>
                </a:lnTo>
                <a:lnTo>
                  <a:pt x="74310" y="2036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" name="object 120"/>
          <p:cNvSpPr/>
          <p:nvPr/>
        </p:nvSpPr>
        <p:spPr>
          <a:xfrm>
            <a:off x="3366404" y="1376188"/>
            <a:ext cx="25827" cy="18448"/>
          </a:xfrm>
          <a:custGeom>
            <a:avLst/>
            <a:gdLst/>
            <a:ahLst/>
            <a:cxnLst/>
            <a:rect l="l" t="t" r="r" b="b"/>
            <a:pathLst>
              <a:path w="28505" h="20361">
                <a:moveTo>
                  <a:pt x="20364" y="0"/>
                </a:moveTo>
                <a:lnTo>
                  <a:pt x="0" y="0"/>
                </a:lnTo>
                <a:lnTo>
                  <a:pt x="28505" y="20361"/>
                </a:lnTo>
                <a:lnTo>
                  <a:pt x="2036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" name="object 121"/>
          <p:cNvSpPr/>
          <p:nvPr/>
        </p:nvSpPr>
        <p:spPr>
          <a:xfrm>
            <a:off x="3324902" y="1376188"/>
            <a:ext cx="67329" cy="18448"/>
          </a:xfrm>
          <a:custGeom>
            <a:avLst/>
            <a:gdLst/>
            <a:ahLst/>
            <a:cxnLst/>
            <a:rect l="l" t="t" r="r" b="b"/>
            <a:pathLst>
              <a:path w="74311" h="20361">
                <a:moveTo>
                  <a:pt x="45805" y="0"/>
                </a:moveTo>
                <a:lnTo>
                  <a:pt x="74311" y="20361"/>
                </a:lnTo>
                <a:lnTo>
                  <a:pt x="0" y="20361"/>
                </a:lnTo>
                <a:lnTo>
                  <a:pt x="4580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" name="object 122"/>
          <p:cNvSpPr/>
          <p:nvPr/>
        </p:nvSpPr>
        <p:spPr>
          <a:xfrm>
            <a:off x="3443876" y="1306103"/>
            <a:ext cx="139263" cy="92226"/>
          </a:xfrm>
          <a:custGeom>
            <a:avLst/>
            <a:gdLst/>
            <a:ahLst/>
            <a:cxnLst/>
            <a:rect l="l" t="t" r="r" b="b"/>
            <a:pathLst>
              <a:path w="153705" h="101790">
                <a:moveTo>
                  <a:pt x="153705" y="101790"/>
                </a:moveTo>
                <a:lnTo>
                  <a:pt x="106880" y="0"/>
                </a:lnTo>
                <a:lnTo>
                  <a:pt x="0" y="0"/>
                </a:lnTo>
                <a:lnTo>
                  <a:pt x="46824" y="101790"/>
                </a:lnTo>
                <a:lnTo>
                  <a:pt x="153705" y="10179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" name="object 123"/>
          <p:cNvSpPr/>
          <p:nvPr/>
        </p:nvSpPr>
        <p:spPr>
          <a:xfrm>
            <a:off x="3443880" y="1306099"/>
            <a:ext cx="139261" cy="92226"/>
          </a:xfrm>
          <a:custGeom>
            <a:avLst/>
            <a:gdLst/>
            <a:ahLst/>
            <a:cxnLst/>
            <a:rect l="l" t="t" r="r" b="b"/>
            <a:pathLst>
              <a:path w="153703" h="101790">
                <a:moveTo>
                  <a:pt x="106880" y="0"/>
                </a:moveTo>
                <a:lnTo>
                  <a:pt x="0" y="0"/>
                </a:lnTo>
                <a:lnTo>
                  <a:pt x="153703" y="101790"/>
                </a:lnTo>
                <a:lnTo>
                  <a:pt x="10688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" name="object 124"/>
          <p:cNvSpPr/>
          <p:nvPr/>
        </p:nvSpPr>
        <p:spPr>
          <a:xfrm>
            <a:off x="3443880" y="1306099"/>
            <a:ext cx="139261" cy="92226"/>
          </a:xfrm>
          <a:custGeom>
            <a:avLst/>
            <a:gdLst/>
            <a:ahLst/>
            <a:cxnLst/>
            <a:rect l="l" t="t" r="r" b="b"/>
            <a:pathLst>
              <a:path w="153703" h="101790">
                <a:moveTo>
                  <a:pt x="0" y="0"/>
                </a:moveTo>
                <a:lnTo>
                  <a:pt x="153703" y="101790"/>
                </a:lnTo>
                <a:lnTo>
                  <a:pt x="46825" y="10179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5" name="object 125"/>
          <p:cNvSpPr/>
          <p:nvPr/>
        </p:nvSpPr>
        <p:spPr>
          <a:xfrm>
            <a:off x="3412518" y="1381727"/>
            <a:ext cx="68248" cy="20292"/>
          </a:xfrm>
          <a:custGeom>
            <a:avLst/>
            <a:gdLst/>
            <a:ahLst/>
            <a:cxnLst/>
            <a:rect l="l" t="t" r="r" b="b"/>
            <a:pathLst>
              <a:path w="75326" h="22396">
                <a:moveTo>
                  <a:pt x="75326" y="22396"/>
                </a:moveTo>
                <a:lnTo>
                  <a:pt x="66164" y="0"/>
                </a:lnTo>
                <a:lnTo>
                  <a:pt x="49877" y="0"/>
                </a:lnTo>
                <a:lnTo>
                  <a:pt x="0" y="22396"/>
                </a:lnTo>
                <a:lnTo>
                  <a:pt x="75326" y="2239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" name="object 126"/>
          <p:cNvSpPr/>
          <p:nvPr/>
        </p:nvSpPr>
        <p:spPr>
          <a:xfrm>
            <a:off x="3457712" y="1381722"/>
            <a:ext cx="23058" cy="20291"/>
          </a:xfrm>
          <a:custGeom>
            <a:avLst/>
            <a:gdLst/>
            <a:ahLst/>
            <a:cxnLst/>
            <a:rect l="l" t="t" r="r" b="b"/>
            <a:pathLst>
              <a:path w="25449" h="22395">
                <a:moveTo>
                  <a:pt x="16285" y="0"/>
                </a:moveTo>
                <a:lnTo>
                  <a:pt x="0" y="0"/>
                </a:lnTo>
                <a:lnTo>
                  <a:pt x="25449" y="22395"/>
                </a:lnTo>
                <a:lnTo>
                  <a:pt x="1628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7" name="object 127"/>
          <p:cNvSpPr/>
          <p:nvPr/>
        </p:nvSpPr>
        <p:spPr>
          <a:xfrm>
            <a:off x="3412521" y="1381722"/>
            <a:ext cx="68248" cy="20291"/>
          </a:xfrm>
          <a:custGeom>
            <a:avLst/>
            <a:gdLst/>
            <a:ahLst/>
            <a:cxnLst/>
            <a:rect l="l" t="t" r="r" b="b"/>
            <a:pathLst>
              <a:path w="75326" h="22395">
                <a:moveTo>
                  <a:pt x="49876" y="0"/>
                </a:moveTo>
                <a:lnTo>
                  <a:pt x="75326" y="22395"/>
                </a:lnTo>
                <a:lnTo>
                  <a:pt x="0" y="22395"/>
                </a:lnTo>
                <a:lnTo>
                  <a:pt x="4987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8" name="object 128"/>
          <p:cNvSpPr/>
          <p:nvPr/>
        </p:nvSpPr>
        <p:spPr>
          <a:xfrm>
            <a:off x="3260345" y="1393717"/>
            <a:ext cx="67325" cy="23976"/>
          </a:xfrm>
          <a:custGeom>
            <a:avLst/>
            <a:gdLst/>
            <a:ahLst/>
            <a:cxnLst/>
            <a:rect l="l" t="t" r="r" b="b"/>
            <a:pathLst>
              <a:path w="74307" h="26462">
                <a:moveTo>
                  <a:pt x="74307" y="26462"/>
                </a:moveTo>
                <a:lnTo>
                  <a:pt x="63112" y="0"/>
                </a:lnTo>
                <a:lnTo>
                  <a:pt x="58021" y="0"/>
                </a:lnTo>
                <a:lnTo>
                  <a:pt x="0" y="26462"/>
                </a:lnTo>
                <a:lnTo>
                  <a:pt x="74307" y="2646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9" name="object 129"/>
          <p:cNvSpPr/>
          <p:nvPr/>
        </p:nvSpPr>
        <p:spPr>
          <a:xfrm>
            <a:off x="3312916" y="1393712"/>
            <a:ext cx="14755" cy="23977"/>
          </a:xfrm>
          <a:custGeom>
            <a:avLst/>
            <a:gdLst/>
            <a:ahLst/>
            <a:cxnLst/>
            <a:rect l="l" t="t" r="r" b="b"/>
            <a:pathLst>
              <a:path w="16285" h="26463">
                <a:moveTo>
                  <a:pt x="5090" y="0"/>
                </a:moveTo>
                <a:lnTo>
                  <a:pt x="0" y="0"/>
                </a:lnTo>
                <a:lnTo>
                  <a:pt x="16285" y="26463"/>
                </a:lnTo>
                <a:lnTo>
                  <a:pt x="50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0" name="object 130"/>
          <p:cNvSpPr/>
          <p:nvPr/>
        </p:nvSpPr>
        <p:spPr>
          <a:xfrm>
            <a:off x="3260347" y="1393712"/>
            <a:ext cx="67324" cy="23977"/>
          </a:xfrm>
          <a:custGeom>
            <a:avLst/>
            <a:gdLst/>
            <a:ahLst/>
            <a:cxnLst/>
            <a:rect l="l" t="t" r="r" b="b"/>
            <a:pathLst>
              <a:path w="74306" h="26463">
                <a:moveTo>
                  <a:pt x="58020" y="0"/>
                </a:moveTo>
                <a:lnTo>
                  <a:pt x="74306" y="26463"/>
                </a:lnTo>
                <a:lnTo>
                  <a:pt x="0" y="26463"/>
                </a:lnTo>
                <a:lnTo>
                  <a:pt x="5802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1" name="object 131"/>
          <p:cNvSpPr/>
          <p:nvPr/>
        </p:nvSpPr>
        <p:spPr>
          <a:xfrm>
            <a:off x="3748223" y="1356827"/>
            <a:ext cx="127273" cy="69167"/>
          </a:xfrm>
          <a:custGeom>
            <a:avLst/>
            <a:gdLst/>
            <a:ahLst/>
            <a:cxnLst/>
            <a:rect l="l" t="t" r="r" b="b"/>
            <a:pathLst>
              <a:path w="140472" h="76340">
                <a:moveTo>
                  <a:pt x="140472" y="76340"/>
                </a:moveTo>
                <a:lnTo>
                  <a:pt x="106880" y="0"/>
                </a:lnTo>
                <a:lnTo>
                  <a:pt x="0" y="0"/>
                </a:lnTo>
                <a:lnTo>
                  <a:pt x="33591" y="76340"/>
                </a:lnTo>
                <a:lnTo>
                  <a:pt x="140472" y="7634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2" name="object 132"/>
          <p:cNvSpPr/>
          <p:nvPr/>
        </p:nvSpPr>
        <p:spPr>
          <a:xfrm>
            <a:off x="3748226" y="1356823"/>
            <a:ext cx="127272" cy="69167"/>
          </a:xfrm>
          <a:custGeom>
            <a:avLst/>
            <a:gdLst/>
            <a:ahLst/>
            <a:cxnLst/>
            <a:rect l="l" t="t" r="r" b="b"/>
            <a:pathLst>
              <a:path w="140471" h="76340">
                <a:moveTo>
                  <a:pt x="106880" y="0"/>
                </a:moveTo>
                <a:lnTo>
                  <a:pt x="0" y="0"/>
                </a:lnTo>
                <a:lnTo>
                  <a:pt x="140471" y="76340"/>
                </a:lnTo>
                <a:lnTo>
                  <a:pt x="10688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3" name="object 133"/>
          <p:cNvSpPr/>
          <p:nvPr/>
        </p:nvSpPr>
        <p:spPr>
          <a:xfrm>
            <a:off x="3748226" y="1356823"/>
            <a:ext cx="127272" cy="69167"/>
          </a:xfrm>
          <a:custGeom>
            <a:avLst/>
            <a:gdLst/>
            <a:ahLst/>
            <a:cxnLst/>
            <a:rect l="l" t="t" r="r" b="b"/>
            <a:pathLst>
              <a:path w="140471" h="76340">
                <a:moveTo>
                  <a:pt x="0" y="0"/>
                </a:moveTo>
                <a:lnTo>
                  <a:pt x="140471" y="76340"/>
                </a:lnTo>
                <a:lnTo>
                  <a:pt x="33591" y="7634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4" name="object 134"/>
          <p:cNvSpPr/>
          <p:nvPr/>
        </p:nvSpPr>
        <p:spPr>
          <a:xfrm>
            <a:off x="3232675" y="1427843"/>
            <a:ext cx="14756" cy="5530"/>
          </a:xfrm>
          <a:custGeom>
            <a:avLst/>
            <a:gdLst/>
            <a:ahLst/>
            <a:cxnLst/>
            <a:rect l="l" t="t" r="r" b="b"/>
            <a:pathLst>
              <a:path w="16286" h="6104">
                <a:moveTo>
                  <a:pt x="13233" y="0"/>
                </a:moveTo>
                <a:lnTo>
                  <a:pt x="0" y="6104"/>
                </a:lnTo>
                <a:lnTo>
                  <a:pt x="16286" y="6104"/>
                </a:lnTo>
                <a:lnTo>
                  <a:pt x="13233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5" name="object 135"/>
          <p:cNvSpPr/>
          <p:nvPr/>
        </p:nvSpPr>
        <p:spPr>
          <a:xfrm>
            <a:off x="3232676" y="1427838"/>
            <a:ext cx="14758" cy="5530"/>
          </a:xfrm>
          <a:custGeom>
            <a:avLst/>
            <a:gdLst/>
            <a:ahLst/>
            <a:cxnLst/>
            <a:rect l="l" t="t" r="r" b="b"/>
            <a:pathLst>
              <a:path w="16288" h="6104">
                <a:moveTo>
                  <a:pt x="13234" y="0"/>
                </a:moveTo>
                <a:lnTo>
                  <a:pt x="16288" y="6104"/>
                </a:lnTo>
                <a:lnTo>
                  <a:pt x="0" y="6104"/>
                </a:lnTo>
                <a:lnTo>
                  <a:pt x="1323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6" name="object 136"/>
          <p:cNvSpPr/>
          <p:nvPr/>
        </p:nvSpPr>
        <p:spPr>
          <a:xfrm>
            <a:off x="3486302" y="1398330"/>
            <a:ext cx="27666" cy="35043"/>
          </a:xfrm>
          <a:custGeom>
            <a:avLst/>
            <a:gdLst/>
            <a:ahLst/>
            <a:cxnLst/>
            <a:rect l="l" t="t" r="r" b="b"/>
            <a:pathLst>
              <a:path w="30535" h="38677">
                <a:moveTo>
                  <a:pt x="30535" y="32572"/>
                </a:moveTo>
                <a:lnTo>
                  <a:pt x="0" y="0"/>
                </a:lnTo>
                <a:lnTo>
                  <a:pt x="14249" y="32572"/>
                </a:lnTo>
                <a:lnTo>
                  <a:pt x="17302" y="38677"/>
                </a:lnTo>
                <a:lnTo>
                  <a:pt x="30535" y="3257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7" name="object 137"/>
          <p:cNvSpPr/>
          <p:nvPr/>
        </p:nvSpPr>
        <p:spPr>
          <a:xfrm>
            <a:off x="3486305" y="1398325"/>
            <a:ext cx="27665" cy="29512"/>
          </a:xfrm>
          <a:custGeom>
            <a:avLst/>
            <a:gdLst/>
            <a:ahLst/>
            <a:cxnLst/>
            <a:rect l="l" t="t" r="r" b="b"/>
            <a:pathLst>
              <a:path w="30534" h="32573">
                <a:moveTo>
                  <a:pt x="0" y="0"/>
                </a:moveTo>
                <a:lnTo>
                  <a:pt x="14246" y="32573"/>
                </a:lnTo>
                <a:lnTo>
                  <a:pt x="30534" y="3257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8" name="object 138"/>
          <p:cNvSpPr/>
          <p:nvPr/>
        </p:nvSpPr>
        <p:spPr>
          <a:xfrm>
            <a:off x="3499213" y="1427838"/>
            <a:ext cx="14758" cy="5530"/>
          </a:xfrm>
          <a:custGeom>
            <a:avLst/>
            <a:gdLst/>
            <a:ahLst/>
            <a:cxnLst/>
            <a:rect l="l" t="t" r="r" b="b"/>
            <a:pathLst>
              <a:path w="16288" h="6104">
                <a:moveTo>
                  <a:pt x="0" y="0"/>
                </a:moveTo>
                <a:lnTo>
                  <a:pt x="16288" y="0"/>
                </a:lnTo>
                <a:lnTo>
                  <a:pt x="3053" y="610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9" name="object 139"/>
          <p:cNvSpPr/>
          <p:nvPr/>
        </p:nvSpPr>
        <p:spPr>
          <a:xfrm>
            <a:off x="3486301" y="1398330"/>
            <a:ext cx="96838" cy="29512"/>
          </a:xfrm>
          <a:custGeom>
            <a:avLst/>
            <a:gdLst/>
            <a:ahLst/>
            <a:cxnLst/>
            <a:rect l="l" t="t" r="r" b="b"/>
            <a:pathLst>
              <a:path w="106880" h="32572">
                <a:moveTo>
                  <a:pt x="0" y="0"/>
                </a:moveTo>
                <a:lnTo>
                  <a:pt x="30535" y="32572"/>
                </a:lnTo>
                <a:lnTo>
                  <a:pt x="10688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0" name="object 140"/>
          <p:cNvSpPr/>
          <p:nvPr/>
        </p:nvSpPr>
        <p:spPr>
          <a:xfrm>
            <a:off x="3486305" y="1398325"/>
            <a:ext cx="96836" cy="29512"/>
          </a:xfrm>
          <a:custGeom>
            <a:avLst/>
            <a:gdLst/>
            <a:ahLst/>
            <a:cxnLst/>
            <a:rect l="l" t="t" r="r" b="b"/>
            <a:pathLst>
              <a:path w="106878" h="32573">
                <a:moveTo>
                  <a:pt x="0" y="0"/>
                </a:moveTo>
                <a:lnTo>
                  <a:pt x="106878" y="0"/>
                </a:lnTo>
                <a:lnTo>
                  <a:pt x="30534" y="3257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1" name="object 141"/>
          <p:cNvSpPr/>
          <p:nvPr/>
        </p:nvSpPr>
        <p:spPr>
          <a:xfrm>
            <a:off x="3412519" y="1402019"/>
            <a:ext cx="85770" cy="42422"/>
          </a:xfrm>
          <a:custGeom>
            <a:avLst/>
            <a:gdLst/>
            <a:ahLst/>
            <a:cxnLst/>
            <a:rect l="l" t="t" r="r" b="b"/>
            <a:pathLst>
              <a:path w="94665" h="46821">
                <a:moveTo>
                  <a:pt x="94665" y="46821"/>
                </a:moveTo>
                <a:lnTo>
                  <a:pt x="75326" y="0"/>
                </a:lnTo>
                <a:lnTo>
                  <a:pt x="0" y="0"/>
                </a:lnTo>
                <a:lnTo>
                  <a:pt x="19339" y="46821"/>
                </a:lnTo>
                <a:lnTo>
                  <a:pt x="94665" y="4682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2" name="object 142"/>
          <p:cNvSpPr/>
          <p:nvPr/>
        </p:nvSpPr>
        <p:spPr>
          <a:xfrm>
            <a:off x="3412521" y="1402013"/>
            <a:ext cx="85770" cy="42424"/>
          </a:xfrm>
          <a:custGeom>
            <a:avLst/>
            <a:gdLst/>
            <a:ahLst/>
            <a:cxnLst/>
            <a:rect l="l" t="t" r="r" b="b"/>
            <a:pathLst>
              <a:path w="94665" h="46823">
                <a:moveTo>
                  <a:pt x="75326" y="0"/>
                </a:moveTo>
                <a:lnTo>
                  <a:pt x="0" y="0"/>
                </a:lnTo>
                <a:lnTo>
                  <a:pt x="94665" y="46823"/>
                </a:lnTo>
                <a:lnTo>
                  <a:pt x="7532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3" name="object 143"/>
          <p:cNvSpPr/>
          <p:nvPr/>
        </p:nvSpPr>
        <p:spPr>
          <a:xfrm>
            <a:off x="3412521" y="1402013"/>
            <a:ext cx="85770" cy="42424"/>
          </a:xfrm>
          <a:custGeom>
            <a:avLst/>
            <a:gdLst/>
            <a:ahLst/>
            <a:cxnLst/>
            <a:rect l="l" t="t" r="r" b="b"/>
            <a:pathLst>
              <a:path w="94665" h="46823">
                <a:moveTo>
                  <a:pt x="0" y="0"/>
                </a:moveTo>
                <a:lnTo>
                  <a:pt x="94665" y="46823"/>
                </a:lnTo>
                <a:lnTo>
                  <a:pt x="19339" y="4682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4" name="object 144"/>
          <p:cNvSpPr/>
          <p:nvPr/>
        </p:nvSpPr>
        <p:spPr>
          <a:xfrm>
            <a:off x="3188407" y="1433373"/>
            <a:ext cx="67325" cy="20291"/>
          </a:xfrm>
          <a:custGeom>
            <a:avLst/>
            <a:gdLst/>
            <a:ahLst/>
            <a:cxnLst/>
            <a:rect l="l" t="t" r="r" b="b"/>
            <a:pathLst>
              <a:path w="74307" h="22395">
                <a:moveTo>
                  <a:pt x="74307" y="22395"/>
                </a:moveTo>
                <a:lnTo>
                  <a:pt x="65145" y="0"/>
                </a:lnTo>
                <a:lnTo>
                  <a:pt x="48859" y="0"/>
                </a:lnTo>
                <a:lnTo>
                  <a:pt x="0" y="22395"/>
                </a:lnTo>
                <a:lnTo>
                  <a:pt x="74307" y="2239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5" name="object 145"/>
          <p:cNvSpPr/>
          <p:nvPr/>
        </p:nvSpPr>
        <p:spPr>
          <a:xfrm>
            <a:off x="3232677" y="1433370"/>
            <a:ext cx="23058" cy="20291"/>
          </a:xfrm>
          <a:custGeom>
            <a:avLst/>
            <a:gdLst/>
            <a:ahLst/>
            <a:cxnLst/>
            <a:rect l="l" t="t" r="r" b="b"/>
            <a:pathLst>
              <a:path w="25449" h="22395">
                <a:moveTo>
                  <a:pt x="16288" y="0"/>
                </a:moveTo>
                <a:lnTo>
                  <a:pt x="0" y="0"/>
                </a:lnTo>
                <a:lnTo>
                  <a:pt x="25449" y="22395"/>
                </a:lnTo>
                <a:lnTo>
                  <a:pt x="1628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6" name="object 146"/>
          <p:cNvSpPr/>
          <p:nvPr/>
        </p:nvSpPr>
        <p:spPr>
          <a:xfrm>
            <a:off x="3188408" y="1433370"/>
            <a:ext cx="67327" cy="20291"/>
          </a:xfrm>
          <a:custGeom>
            <a:avLst/>
            <a:gdLst/>
            <a:ahLst/>
            <a:cxnLst/>
            <a:rect l="l" t="t" r="r" b="b"/>
            <a:pathLst>
              <a:path w="74309" h="22395">
                <a:moveTo>
                  <a:pt x="48859" y="0"/>
                </a:moveTo>
                <a:lnTo>
                  <a:pt x="74309" y="22395"/>
                </a:lnTo>
                <a:lnTo>
                  <a:pt x="0" y="22395"/>
                </a:lnTo>
                <a:lnTo>
                  <a:pt x="4885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7" name="object 147"/>
          <p:cNvSpPr/>
          <p:nvPr/>
        </p:nvSpPr>
        <p:spPr>
          <a:xfrm>
            <a:off x="3491834" y="1457354"/>
            <a:ext cx="11990" cy="3688"/>
          </a:xfrm>
          <a:custGeom>
            <a:avLst/>
            <a:gdLst/>
            <a:ahLst/>
            <a:cxnLst/>
            <a:rect l="l" t="t" r="r" b="b"/>
            <a:pathLst>
              <a:path w="13233" h="4071">
                <a:moveTo>
                  <a:pt x="11196" y="0"/>
                </a:moveTo>
                <a:lnTo>
                  <a:pt x="0" y="4071"/>
                </a:lnTo>
                <a:lnTo>
                  <a:pt x="13233" y="4071"/>
                </a:lnTo>
                <a:lnTo>
                  <a:pt x="1119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8" name="object 148"/>
          <p:cNvSpPr/>
          <p:nvPr/>
        </p:nvSpPr>
        <p:spPr>
          <a:xfrm>
            <a:off x="3491837" y="1457348"/>
            <a:ext cx="11988" cy="3688"/>
          </a:xfrm>
          <a:custGeom>
            <a:avLst/>
            <a:gdLst/>
            <a:ahLst/>
            <a:cxnLst/>
            <a:rect l="l" t="t" r="r" b="b"/>
            <a:pathLst>
              <a:path w="13231" h="4070">
                <a:moveTo>
                  <a:pt x="11195" y="0"/>
                </a:moveTo>
                <a:lnTo>
                  <a:pt x="13231" y="4070"/>
                </a:lnTo>
                <a:lnTo>
                  <a:pt x="0" y="4070"/>
                </a:lnTo>
                <a:lnTo>
                  <a:pt x="1119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9" name="object 149"/>
          <p:cNvSpPr/>
          <p:nvPr/>
        </p:nvSpPr>
        <p:spPr>
          <a:xfrm>
            <a:off x="3778658" y="1425995"/>
            <a:ext cx="25823" cy="35047"/>
          </a:xfrm>
          <a:custGeom>
            <a:avLst/>
            <a:gdLst/>
            <a:ahLst/>
            <a:cxnLst/>
            <a:rect l="l" t="t" r="r" b="b"/>
            <a:pathLst>
              <a:path w="28501" h="38681">
                <a:moveTo>
                  <a:pt x="28501" y="34610"/>
                </a:moveTo>
                <a:lnTo>
                  <a:pt x="0" y="0"/>
                </a:lnTo>
                <a:lnTo>
                  <a:pt x="15267" y="34610"/>
                </a:lnTo>
                <a:lnTo>
                  <a:pt x="17306" y="38681"/>
                </a:lnTo>
                <a:lnTo>
                  <a:pt x="28501" y="3461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0" name="object 150"/>
          <p:cNvSpPr/>
          <p:nvPr/>
        </p:nvSpPr>
        <p:spPr>
          <a:xfrm>
            <a:off x="3778660" y="1425991"/>
            <a:ext cx="25825" cy="31358"/>
          </a:xfrm>
          <a:custGeom>
            <a:avLst/>
            <a:gdLst/>
            <a:ahLst/>
            <a:cxnLst/>
            <a:rect l="l" t="t" r="r" b="b"/>
            <a:pathLst>
              <a:path w="28503" h="34610">
                <a:moveTo>
                  <a:pt x="0" y="0"/>
                </a:moveTo>
                <a:lnTo>
                  <a:pt x="15268" y="34610"/>
                </a:lnTo>
                <a:lnTo>
                  <a:pt x="28503" y="3461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1" name="object 151"/>
          <p:cNvSpPr/>
          <p:nvPr/>
        </p:nvSpPr>
        <p:spPr>
          <a:xfrm>
            <a:off x="3792494" y="1457348"/>
            <a:ext cx="11991" cy="3688"/>
          </a:xfrm>
          <a:custGeom>
            <a:avLst/>
            <a:gdLst/>
            <a:ahLst/>
            <a:cxnLst/>
            <a:rect l="l" t="t" r="r" b="b"/>
            <a:pathLst>
              <a:path w="13234" h="4070">
                <a:moveTo>
                  <a:pt x="0" y="0"/>
                </a:moveTo>
                <a:lnTo>
                  <a:pt x="13234" y="0"/>
                </a:lnTo>
                <a:lnTo>
                  <a:pt x="2036" y="407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2" name="object 152"/>
          <p:cNvSpPr/>
          <p:nvPr/>
        </p:nvSpPr>
        <p:spPr>
          <a:xfrm>
            <a:off x="3778658" y="1425995"/>
            <a:ext cx="96838" cy="31358"/>
          </a:xfrm>
          <a:custGeom>
            <a:avLst/>
            <a:gdLst/>
            <a:ahLst/>
            <a:cxnLst/>
            <a:rect l="l" t="t" r="r" b="b"/>
            <a:pathLst>
              <a:path w="106880" h="34610">
                <a:moveTo>
                  <a:pt x="0" y="0"/>
                </a:moveTo>
                <a:lnTo>
                  <a:pt x="28501" y="34610"/>
                </a:lnTo>
                <a:lnTo>
                  <a:pt x="10688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3" name="object 153"/>
          <p:cNvSpPr/>
          <p:nvPr/>
        </p:nvSpPr>
        <p:spPr>
          <a:xfrm>
            <a:off x="3778660" y="1425991"/>
            <a:ext cx="96838" cy="31358"/>
          </a:xfrm>
          <a:custGeom>
            <a:avLst/>
            <a:gdLst/>
            <a:ahLst/>
            <a:cxnLst/>
            <a:rect l="l" t="t" r="r" b="b"/>
            <a:pathLst>
              <a:path w="106880" h="34610">
                <a:moveTo>
                  <a:pt x="0" y="0"/>
                </a:moveTo>
                <a:lnTo>
                  <a:pt x="106880" y="0"/>
                </a:lnTo>
                <a:lnTo>
                  <a:pt x="28503" y="3461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4" name="object 154"/>
          <p:cNvSpPr/>
          <p:nvPr/>
        </p:nvSpPr>
        <p:spPr>
          <a:xfrm>
            <a:off x="3647697" y="1393717"/>
            <a:ext cx="126349" cy="69171"/>
          </a:xfrm>
          <a:custGeom>
            <a:avLst/>
            <a:gdLst/>
            <a:ahLst/>
            <a:cxnLst/>
            <a:rect l="l" t="t" r="r" b="b"/>
            <a:pathLst>
              <a:path w="139452" h="76344">
                <a:moveTo>
                  <a:pt x="139452" y="76344"/>
                </a:moveTo>
                <a:lnTo>
                  <a:pt x="105864" y="0"/>
                </a:lnTo>
                <a:lnTo>
                  <a:pt x="0" y="0"/>
                </a:lnTo>
                <a:lnTo>
                  <a:pt x="33591" y="76344"/>
                </a:lnTo>
                <a:lnTo>
                  <a:pt x="139452" y="7634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5" name="object 155"/>
          <p:cNvSpPr/>
          <p:nvPr/>
        </p:nvSpPr>
        <p:spPr>
          <a:xfrm>
            <a:off x="3647699" y="1393712"/>
            <a:ext cx="126348" cy="69172"/>
          </a:xfrm>
          <a:custGeom>
            <a:avLst/>
            <a:gdLst/>
            <a:ahLst/>
            <a:cxnLst/>
            <a:rect l="l" t="t" r="r" b="b"/>
            <a:pathLst>
              <a:path w="139451" h="76345">
                <a:moveTo>
                  <a:pt x="105866" y="0"/>
                </a:moveTo>
                <a:lnTo>
                  <a:pt x="0" y="0"/>
                </a:lnTo>
                <a:lnTo>
                  <a:pt x="139451" y="76345"/>
                </a:lnTo>
                <a:lnTo>
                  <a:pt x="10586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6" name="object 156"/>
          <p:cNvSpPr/>
          <p:nvPr/>
        </p:nvSpPr>
        <p:spPr>
          <a:xfrm>
            <a:off x="3647699" y="1393712"/>
            <a:ext cx="126348" cy="69172"/>
          </a:xfrm>
          <a:custGeom>
            <a:avLst/>
            <a:gdLst/>
            <a:ahLst/>
            <a:cxnLst/>
            <a:rect l="l" t="t" r="r" b="b"/>
            <a:pathLst>
              <a:path w="139451" h="76345">
                <a:moveTo>
                  <a:pt x="0" y="0"/>
                </a:moveTo>
                <a:lnTo>
                  <a:pt x="139451" y="76345"/>
                </a:lnTo>
                <a:lnTo>
                  <a:pt x="33591" y="7634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7" name="object 157"/>
          <p:cNvSpPr/>
          <p:nvPr/>
        </p:nvSpPr>
        <p:spPr>
          <a:xfrm>
            <a:off x="3324902" y="1394640"/>
            <a:ext cx="98683" cy="72857"/>
          </a:xfrm>
          <a:custGeom>
            <a:avLst/>
            <a:gdLst/>
            <a:ahLst/>
            <a:cxnLst/>
            <a:rect l="l" t="t" r="r" b="b"/>
            <a:pathLst>
              <a:path w="108917" h="80412">
                <a:moveTo>
                  <a:pt x="108917" y="80412"/>
                </a:moveTo>
                <a:lnTo>
                  <a:pt x="74310" y="0"/>
                </a:lnTo>
                <a:lnTo>
                  <a:pt x="0" y="0"/>
                </a:lnTo>
                <a:lnTo>
                  <a:pt x="33591" y="80412"/>
                </a:lnTo>
                <a:lnTo>
                  <a:pt x="108917" y="8041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8" name="object 158"/>
          <p:cNvSpPr/>
          <p:nvPr/>
        </p:nvSpPr>
        <p:spPr>
          <a:xfrm>
            <a:off x="3324903" y="1394636"/>
            <a:ext cx="98685" cy="72856"/>
          </a:xfrm>
          <a:custGeom>
            <a:avLst/>
            <a:gdLst/>
            <a:ahLst/>
            <a:cxnLst/>
            <a:rect l="l" t="t" r="r" b="b"/>
            <a:pathLst>
              <a:path w="108919" h="80411">
                <a:moveTo>
                  <a:pt x="74311" y="0"/>
                </a:moveTo>
                <a:lnTo>
                  <a:pt x="0" y="0"/>
                </a:lnTo>
                <a:lnTo>
                  <a:pt x="108919" y="80411"/>
                </a:lnTo>
                <a:lnTo>
                  <a:pt x="7431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9" name="object 159"/>
          <p:cNvSpPr/>
          <p:nvPr/>
        </p:nvSpPr>
        <p:spPr>
          <a:xfrm>
            <a:off x="3324903" y="1394636"/>
            <a:ext cx="98685" cy="72856"/>
          </a:xfrm>
          <a:custGeom>
            <a:avLst/>
            <a:gdLst/>
            <a:ahLst/>
            <a:cxnLst/>
            <a:rect l="l" t="t" r="r" b="b"/>
            <a:pathLst>
              <a:path w="108919" h="80411">
                <a:moveTo>
                  <a:pt x="0" y="0"/>
                </a:moveTo>
                <a:lnTo>
                  <a:pt x="108919" y="80411"/>
                </a:lnTo>
                <a:lnTo>
                  <a:pt x="33591" y="8041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0" name="object 160"/>
          <p:cNvSpPr/>
          <p:nvPr/>
        </p:nvSpPr>
        <p:spPr>
          <a:xfrm>
            <a:off x="3430041" y="1444441"/>
            <a:ext cx="68248" cy="25823"/>
          </a:xfrm>
          <a:custGeom>
            <a:avLst/>
            <a:gdLst/>
            <a:ahLst/>
            <a:cxnLst/>
            <a:rect l="l" t="t" r="r" b="b"/>
            <a:pathLst>
              <a:path w="75326" h="28501">
                <a:moveTo>
                  <a:pt x="75326" y="0"/>
                </a:moveTo>
                <a:lnTo>
                  <a:pt x="0" y="0"/>
                </a:lnTo>
                <a:lnTo>
                  <a:pt x="12214" y="28501"/>
                </a:lnTo>
                <a:lnTo>
                  <a:pt x="7532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1" name="object 161"/>
          <p:cNvSpPr/>
          <p:nvPr/>
        </p:nvSpPr>
        <p:spPr>
          <a:xfrm>
            <a:off x="3430042" y="1444437"/>
            <a:ext cx="11065" cy="25822"/>
          </a:xfrm>
          <a:custGeom>
            <a:avLst/>
            <a:gdLst/>
            <a:ahLst/>
            <a:cxnLst/>
            <a:rect l="l" t="t" r="r" b="b"/>
            <a:pathLst>
              <a:path w="12212" h="28500">
                <a:moveTo>
                  <a:pt x="12212" y="28500"/>
                </a:moveTo>
                <a:lnTo>
                  <a:pt x="0" y="0"/>
                </a:lnTo>
                <a:lnTo>
                  <a:pt x="12212" y="2850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2" name="object 162"/>
          <p:cNvSpPr/>
          <p:nvPr/>
        </p:nvSpPr>
        <p:spPr>
          <a:xfrm>
            <a:off x="3430043" y="1444437"/>
            <a:ext cx="68248" cy="25822"/>
          </a:xfrm>
          <a:custGeom>
            <a:avLst/>
            <a:gdLst/>
            <a:ahLst/>
            <a:cxnLst/>
            <a:rect l="l" t="t" r="r" b="b"/>
            <a:pathLst>
              <a:path w="75326" h="28500">
                <a:moveTo>
                  <a:pt x="12212" y="28500"/>
                </a:moveTo>
                <a:lnTo>
                  <a:pt x="0" y="0"/>
                </a:lnTo>
                <a:lnTo>
                  <a:pt x="75326" y="0"/>
                </a:lnTo>
                <a:lnTo>
                  <a:pt x="12212" y="2850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3" name="object 163"/>
          <p:cNvSpPr/>
          <p:nvPr/>
        </p:nvSpPr>
        <p:spPr>
          <a:xfrm>
            <a:off x="3260344" y="1417694"/>
            <a:ext cx="97761" cy="71937"/>
          </a:xfrm>
          <a:custGeom>
            <a:avLst/>
            <a:gdLst/>
            <a:ahLst/>
            <a:cxnLst/>
            <a:rect l="l" t="t" r="r" b="b"/>
            <a:pathLst>
              <a:path w="107899" h="79397">
                <a:moveTo>
                  <a:pt x="107899" y="79397"/>
                </a:moveTo>
                <a:lnTo>
                  <a:pt x="74307" y="0"/>
                </a:lnTo>
                <a:lnTo>
                  <a:pt x="0" y="0"/>
                </a:lnTo>
                <a:lnTo>
                  <a:pt x="33591" y="79397"/>
                </a:lnTo>
                <a:lnTo>
                  <a:pt x="107899" y="7939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4" name="object 164"/>
          <p:cNvSpPr/>
          <p:nvPr/>
        </p:nvSpPr>
        <p:spPr>
          <a:xfrm>
            <a:off x="3260347" y="1417689"/>
            <a:ext cx="97762" cy="71936"/>
          </a:xfrm>
          <a:custGeom>
            <a:avLst/>
            <a:gdLst/>
            <a:ahLst/>
            <a:cxnLst/>
            <a:rect l="l" t="t" r="r" b="b"/>
            <a:pathLst>
              <a:path w="107900" h="79396">
                <a:moveTo>
                  <a:pt x="74306" y="0"/>
                </a:moveTo>
                <a:lnTo>
                  <a:pt x="0" y="0"/>
                </a:lnTo>
                <a:lnTo>
                  <a:pt x="107900" y="79396"/>
                </a:lnTo>
                <a:lnTo>
                  <a:pt x="743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5" name="object 165"/>
          <p:cNvSpPr/>
          <p:nvPr/>
        </p:nvSpPr>
        <p:spPr>
          <a:xfrm>
            <a:off x="3260347" y="1417689"/>
            <a:ext cx="97762" cy="71936"/>
          </a:xfrm>
          <a:custGeom>
            <a:avLst/>
            <a:gdLst/>
            <a:ahLst/>
            <a:cxnLst/>
            <a:rect l="l" t="t" r="r" b="b"/>
            <a:pathLst>
              <a:path w="107900" h="79396">
                <a:moveTo>
                  <a:pt x="0" y="0"/>
                </a:moveTo>
                <a:lnTo>
                  <a:pt x="107900" y="79396"/>
                </a:lnTo>
                <a:lnTo>
                  <a:pt x="33591" y="7939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6" name="object 166"/>
          <p:cNvSpPr/>
          <p:nvPr/>
        </p:nvSpPr>
        <p:spPr>
          <a:xfrm>
            <a:off x="3355337" y="1467498"/>
            <a:ext cx="68248" cy="24900"/>
          </a:xfrm>
          <a:custGeom>
            <a:avLst/>
            <a:gdLst/>
            <a:ahLst/>
            <a:cxnLst/>
            <a:rect l="l" t="t" r="r" b="b"/>
            <a:pathLst>
              <a:path w="75326" h="27482">
                <a:moveTo>
                  <a:pt x="75326" y="0"/>
                </a:moveTo>
                <a:lnTo>
                  <a:pt x="0" y="0"/>
                </a:lnTo>
                <a:lnTo>
                  <a:pt x="12214" y="27482"/>
                </a:lnTo>
                <a:lnTo>
                  <a:pt x="7532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7" name="object 167"/>
          <p:cNvSpPr/>
          <p:nvPr/>
        </p:nvSpPr>
        <p:spPr>
          <a:xfrm>
            <a:off x="3355337" y="1467493"/>
            <a:ext cx="11066" cy="24901"/>
          </a:xfrm>
          <a:custGeom>
            <a:avLst/>
            <a:gdLst/>
            <a:ahLst/>
            <a:cxnLst/>
            <a:rect l="l" t="t" r="r" b="b"/>
            <a:pathLst>
              <a:path w="12214" h="27483">
                <a:moveTo>
                  <a:pt x="12214" y="27483"/>
                </a:moveTo>
                <a:lnTo>
                  <a:pt x="0" y="0"/>
                </a:lnTo>
                <a:lnTo>
                  <a:pt x="12214" y="27483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8" name="object 168"/>
          <p:cNvSpPr/>
          <p:nvPr/>
        </p:nvSpPr>
        <p:spPr>
          <a:xfrm>
            <a:off x="3355337" y="1467493"/>
            <a:ext cx="68250" cy="24901"/>
          </a:xfrm>
          <a:custGeom>
            <a:avLst/>
            <a:gdLst/>
            <a:ahLst/>
            <a:cxnLst/>
            <a:rect l="l" t="t" r="r" b="b"/>
            <a:pathLst>
              <a:path w="75328" h="27483">
                <a:moveTo>
                  <a:pt x="12214" y="27483"/>
                </a:moveTo>
                <a:lnTo>
                  <a:pt x="0" y="0"/>
                </a:lnTo>
                <a:lnTo>
                  <a:pt x="75328" y="0"/>
                </a:lnTo>
                <a:lnTo>
                  <a:pt x="12214" y="27483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9" name="object 169"/>
          <p:cNvSpPr/>
          <p:nvPr/>
        </p:nvSpPr>
        <p:spPr>
          <a:xfrm>
            <a:off x="3692888" y="1496091"/>
            <a:ext cx="4612" cy="1842"/>
          </a:xfrm>
          <a:custGeom>
            <a:avLst/>
            <a:gdLst/>
            <a:ahLst/>
            <a:cxnLst/>
            <a:rect l="l" t="t" r="r" b="b"/>
            <a:pathLst>
              <a:path w="5090" h="2033">
                <a:moveTo>
                  <a:pt x="0" y="0"/>
                </a:moveTo>
                <a:lnTo>
                  <a:pt x="1018" y="2033"/>
                </a:lnTo>
                <a:lnTo>
                  <a:pt x="509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0" name="object 170"/>
          <p:cNvSpPr/>
          <p:nvPr/>
        </p:nvSpPr>
        <p:spPr>
          <a:xfrm>
            <a:off x="3692889" y="1496086"/>
            <a:ext cx="4612" cy="1843"/>
          </a:xfrm>
          <a:custGeom>
            <a:avLst/>
            <a:gdLst/>
            <a:ahLst/>
            <a:cxnLst/>
            <a:rect l="l" t="t" r="r" b="b"/>
            <a:pathLst>
              <a:path w="5090" h="2034">
                <a:moveTo>
                  <a:pt x="0" y="0"/>
                </a:moveTo>
                <a:lnTo>
                  <a:pt x="5090" y="0"/>
                </a:lnTo>
                <a:lnTo>
                  <a:pt x="1019" y="203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1" name="object 171"/>
          <p:cNvSpPr/>
          <p:nvPr/>
        </p:nvSpPr>
        <p:spPr>
          <a:xfrm>
            <a:off x="3889330" y="1496091"/>
            <a:ext cx="5534" cy="1842"/>
          </a:xfrm>
          <a:custGeom>
            <a:avLst/>
            <a:gdLst/>
            <a:ahLst/>
            <a:cxnLst/>
            <a:rect l="l" t="t" r="r" b="b"/>
            <a:pathLst>
              <a:path w="6108" h="2033">
                <a:moveTo>
                  <a:pt x="5090" y="0"/>
                </a:moveTo>
                <a:lnTo>
                  <a:pt x="0" y="2033"/>
                </a:lnTo>
                <a:lnTo>
                  <a:pt x="6108" y="2033"/>
                </a:lnTo>
                <a:lnTo>
                  <a:pt x="509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2" name="object 172"/>
          <p:cNvSpPr/>
          <p:nvPr/>
        </p:nvSpPr>
        <p:spPr>
          <a:xfrm>
            <a:off x="3889333" y="1496086"/>
            <a:ext cx="5536" cy="1843"/>
          </a:xfrm>
          <a:custGeom>
            <a:avLst/>
            <a:gdLst/>
            <a:ahLst/>
            <a:cxnLst/>
            <a:rect l="l" t="t" r="r" b="b"/>
            <a:pathLst>
              <a:path w="6110" h="2034">
                <a:moveTo>
                  <a:pt x="5090" y="0"/>
                </a:moveTo>
                <a:lnTo>
                  <a:pt x="6110" y="2034"/>
                </a:lnTo>
                <a:lnTo>
                  <a:pt x="0" y="2034"/>
                </a:lnTo>
                <a:lnTo>
                  <a:pt x="50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3" name="object 173"/>
          <p:cNvSpPr/>
          <p:nvPr/>
        </p:nvSpPr>
        <p:spPr>
          <a:xfrm>
            <a:off x="3678132" y="1462889"/>
            <a:ext cx="95913" cy="33201"/>
          </a:xfrm>
          <a:custGeom>
            <a:avLst/>
            <a:gdLst/>
            <a:ahLst/>
            <a:cxnLst/>
            <a:rect l="l" t="t" r="r" b="b"/>
            <a:pathLst>
              <a:path w="105860" h="36644">
                <a:moveTo>
                  <a:pt x="21376" y="36644"/>
                </a:moveTo>
                <a:lnTo>
                  <a:pt x="105860" y="0"/>
                </a:lnTo>
                <a:lnTo>
                  <a:pt x="0" y="0"/>
                </a:lnTo>
                <a:lnTo>
                  <a:pt x="16286" y="36644"/>
                </a:lnTo>
                <a:lnTo>
                  <a:pt x="21376" y="3664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4" name="object 174"/>
          <p:cNvSpPr/>
          <p:nvPr/>
        </p:nvSpPr>
        <p:spPr>
          <a:xfrm>
            <a:off x="3678134" y="1462884"/>
            <a:ext cx="95913" cy="33201"/>
          </a:xfrm>
          <a:custGeom>
            <a:avLst/>
            <a:gdLst/>
            <a:ahLst/>
            <a:cxnLst/>
            <a:rect l="l" t="t" r="r" b="b"/>
            <a:pathLst>
              <a:path w="105860" h="36644">
                <a:moveTo>
                  <a:pt x="105860" y="0"/>
                </a:moveTo>
                <a:lnTo>
                  <a:pt x="0" y="0"/>
                </a:lnTo>
                <a:lnTo>
                  <a:pt x="21376" y="36644"/>
                </a:lnTo>
                <a:lnTo>
                  <a:pt x="10586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5" name="object 175"/>
          <p:cNvSpPr/>
          <p:nvPr/>
        </p:nvSpPr>
        <p:spPr>
          <a:xfrm>
            <a:off x="3678133" y="1462884"/>
            <a:ext cx="19368" cy="33201"/>
          </a:xfrm>
          <a:custGeom>
            <a:avLst/>
            <a:gdLst/>
            <a:ahLst/>
            <a:cxnLst/>
            <a:rect l="l" t="t" r="r" b="b"/>
            <a:pathLst>
              <a:path w="21376" h="36644">
                <a:moveTo>
                  <a:pt x="0" y="0"/>
                </a:moveTo>
                <a:lnTo>
                  <a:pt x="21376" y="36644"/>
                </a:lnTo>
                <a:lnTo>
                  <a:pt x="16285" y="3664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6" name="object 176"/>
          <p:cNvSpPr/>
          <p:nvPr/>
        </p:nvSpPr>
        <p:spPr>
          <a:xfrm>
            <a:off x="3406063" y="1461042"/>
            <a:ext cx="113440" cy="38737"/>
          </a:xfrm>
          <a:custGeom>
            <a:avLst/>
            <a:gdLst/>
            <a:ahLst/>
            <a:cxnLst/>
            <a:rect l="l" t="t" r="r" b="b"/>
            <a:pathLst>
              <a:path w="125204" h="42754">
                <a:moveTo>
                  <a:pt x="125204" y="42754"/>
                </a:moveTo>
                <a:lnTo>
                  <a:pt x="107899" y="0"/>
                </a:lnTo>
                <a:lnTo>
                  <a:pt x="94665" y="0"/>
                </a:lnTo>
                <a:lnTo>
                  <a:pt x="0" y="42754"/>
                </a:lnTo>
                <a:lnTo>
                  <a:pt x="125204" y="4275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7" name="object 177"/>
          <p:cNvSpPr/>
          <p:nvPr/>
        </p:nvSpPr>
        <p:spPr>
          <a:xfrm>
            <a:off x="3491837" y="1461037"/>
            <a:ext cx="27668" cy="38737"/>
          </a:xfrm>
          <a:custGeom>
            <a:avLst/>
            <a:gdLst/>
            <a:ahLst/>
            <a:cxnLst/>
            <a:rect l="l" t="t" r="r" b="b"/>
            <a:pathLst>
              <a:path w="30537" h="42754">
                <a:moveTo>
                  <a:pt x="13231" y="0"/>
                </a:moveTo>
                <a:lnTo>
                  <a:pt x="0" y="0"/>
                </a:lnTo>
                <a:lnTo>
                  <a:pt x="30537" y="42754"/>
                </a:lnTo>
                <a:lnTo>
                  <a:pt x="1323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8" name="object 178"/>
          <p:cNvSpPr/>
          <p:nvPr/>
        </p:nvSpPr>
        <p:spPr>
          <a:xfrm>
            <a:off x="3406065" y="1461037"/>
            <a:ext cx="113438" cy="38737"/>
          </a:xfrm>
          <a:custGeom>
            <a:avLst/>
            <a:gdLst/>
            <a:ahLst/>
            <a:cxnLst/>
            <a:rect l="l" t="t" r="r" b="b"/>
            <a:pathLst>
              <a:path w="125202" h="42754">
                <a:moveTo>
                  <a:pt x="94665" y="0"/>
                </a:moveTo>
                <a:lnTo>
                  <a:pt x="125202" y="42754"/>
                </a:lnTo>
                <a:lnTo>
                  <a:pt x="0" y="42754"/>
                </a:lnTo>
                <a:lnTo>
                  <a:pt x="9466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9" name="object 179"/>
          <p:cNvSpPr/>
          <p:nvPr/>
        </p:nvSpPr>
        <p:spPr>
          <a:xfrm>
            <a:off x="3040846" y="1501622"/>
            <a:ext cx="28589" cy="11066"/>
          </a:xfrm>
          <a:custGeom>
            <a:avLst/>
            <a:gdLst/>
            <a:ahLst/>
            <a:cxnLst/>
            <a:rect l="l" t="t" r="r" b="b"/>
            <a:pathLst>
              <a:path w="31554" h="12214">
                <a:moveTo>
                  <a:pt x="26462" y="0"/>
                </a:moveTo>
                <a:lnTo>
                  <a:pt x="0" y="12214"/>
                </a:lnTo>
                <a:lnTo>
                  <a:pt x="31554" y="12214"/>
                </a:lnTo>
                <a:lnTo>
                  <a:pt x="26462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0" name="object 180"/>
          <p:cNvSpPr/>
          <p:nvPr/>
        </p:nvSpPr>
        <p:spPr>
          <a:xfrm>
            <a:off x="3040848" y="1501618"/>
            <a:ext cx="28589" cy="11066"/>
          </a:xfrm>
          <a:custGeom>
            <a:avLst/>
            <a:gdLst/>
            <a:ahLst/>
            <a:cxnLst/>
            <a:rect l="l" t="t" r="r" b="b"/>
            <a:pathLst>
              <a:path w="31554" h="12214">
                <a:moveTo>
                  <a:pt x="26463" y="0"/>
                </a:moveTo>
                <a:lnTo>
                  <a:pt x="31554" y="12214"/>
                </a:lnTo>
                <a:lnTo>
                  <a:pt x="0" y="12214"/>
                </a:lnTo>
                <a:lnTo>
                  <a:pt x="2646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1" name="object 181"/>
          <p:cNvSpPr/>
          <p:nvPr/>
        </p:nvSpPr>
        <p:spPr>
          <a:xfrm>
            <a:off x="3300002" y="1512689"/>
            <a:ext cx="9223" cy="2769"/>
          </a:xfrm>
          <a:custGeom>
            <a:avLst/>
            <a:gdLst/>
            <a:ahLst/>
            <a:cxnLst/>
            <a:rect l="l" t="t" r="r" b="b"/>
            <a:pathLst>
              <a:path w="10180" h="3056">
                <a:moveTo>
                  <a:pt x="0" y="0"/>
                </a:moveTo>
                <a:lnTo>
                  <a:pt x="2037" y="3056"/>
                </a:lnTo>
                <a:lnTo>
                  <a:pt x="1018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2" name="object 182"/>
          <p:cNvSpPr/>
          <p:nvPr/>
        </p:nvSpPr>
        <p:spPr>
          <a:xfrm>
            <a:off x="3300003" y="1512685"/>
            <a:ext cx="9223" cy="2769"/>
          </a:xfrm>
          <a:custGeom>
            <a:avLst/>
            <a:gdLst/>
            <a:ahLst/>
            <a:cxnLst/>
            <a:rect l="l" t="t" r="r" b="b"/>
            <a:pathLst>
              <a:path w="10180" h="3056">
                <a:moveTo>
                  <a:pt x="0" y="0"/>
                </a:moveTo>
                <a:lnTo>
                  <a:pt x="10180" y="0"/>
                </a:lnTo>
                <a:lnTo>
                  <a:pt x="2036" y="305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3" name="object 183"/>
          <p:cNvSpPr/>
          <p:nvPr/>
        </p:nvSpPr>
        <p:spPr>
          <a:xfrm>
            <a:off x="3359949" y="1512689"/>
            <a:ext cx="9223" cy="2769"/>
          </a:xfrm>
          <a:custGeom>
            <a:avLst/>
            <a:gdLst/>
            <a:ahLst/>
            <a:cxnLst/>
            <a:rect l="l" t="t" r="r" b="b"/>
            <a:pathLst>
              <a:path w="10180" h="3056">
                <a:moveTo>
                  <a:pt x="8147" y="0"/>
                </a:moveTo>
                <a:lnTo>
                  <a:pt x="0" y="3056"/>
                </a:lnTo>
                <a:lnTo>
                  <a:pt x="10180" y="3056"/>
                </a:lnTo>
                <a:lnTo>
                  <a:pt x="814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4" name="object 184"/>
          <p:cNvSpPr/>
          <p:nvPr/>
        </p:nvSpPr>
        <p:spPr>
          <a:xfrm>
            <a:off x="3359950" y="1512685"/>
            <a:ext cx="9226" cy="2769"/>
          </a:xfrm>
          <a:custGeom>
            <a:avLst/>
            <a:gdLst/>
            <a:ahLst/>
            <a:cxnLst/>
            <a:rect l="l" t="t" r="r" b="b"/>
            <a:pathLst>
              <a:path w="10183" h="3056">
                <a:moveTo>
                  <a:pt x="8149" y="0"/>
                </a:moveTo>
                <a:lnTo>
                  <a:pt x="10183" y="3056"/>
                </a:lnTo>
                <a:lnTo>
                  <a:pt x="0" y="3056"/>
                </a:lnTo>
                <a:lnTo>
                  <a:pt x="814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5" name="object 185"/>
          <p:cNvSpPr/>
          <p:nvPr/>
        </p:nvSpPr>
        <p:spPr>
          <a:xfrm>
            <a:off x="3290780" y="1489632"/>
            <a:ext cx="67325" cy="23057"/>
          </a:xfrm>
          <a:custGeom>
            <a:avLst/>
            <a:gdLst/>
            <a:ahLst/>
            <a:cxnLst/>
            <a:rect l="l" t="t" r="r" b="b"/>
            <a:pathLst>
              <a:path w="74307" h="25448">
                <a:moveTo>
                  <a:pt x="20358" y="25448"/>
                </a:moveTo>
                <a:lnTo>
                  <a:pt x="74307" y="0"/>
                </a:lnTo>
                <a:lnTo>
                  <a:pt x="0" y="0"/>
                </a:lnTo>
                <a:lnTo>
                  <a:pt x="10177" y="25448"/>
                </a:lnTo>
                <a:lnTo>
                  <a:pt x="20358" y="2544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6" name="object 186"/>
          <p:cNvSpPr/>
          <p:nvPr/>
        </p:nvSpPr>
        <p:spPr>
          <a:xfrm>
            <a:off x="3290782" y="1489627"/>
            <a:ext cx="67327" cy="23058"/>
          </a:xfrm>
          <a:custGeom>
            <a:avLst/>
            <a:gdLst/>
            <a:ahLst/>
            <a:cxnLst/>
            <a:rect l="l" t="t" r="r" b="b"/>
            <a:pathLst>
              <a:path w="74309" h="25449">
                <a:moveTo>
                  <a:pt x="74309" y="0"/>
                </a:moveTo>
                <a:lnTo>
                  <a:pt x="0" y="0"/>
                </a:lnTo>
                <a:lnTo>
                  <a:pt x="20359" y="25449"/>
                </a:lnTo>
                <a:lnTo>
                  <a:pt x="7430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7" name="object 187"/>
          <p:cNvSpPr/>
          <p:nvPr/>
        </p:nvSpPr>
        <p:spPr>
          <a:xfrm>
            <a:off x="3290782" y="1489627"/>
            <a:ext cx="18446" cy="23058"/>
          </a:xfrm>
          <a:custGeom>
            <a:avLst/>
            <a:gdLst/>
            <a:ahLst/>
            <a:cxnLst/>
            <a:rect l="l" t="t" r="r" b="b"/>
            <a:pathLst>
              <a:path w="20359" h="25449">
                <a:moveTo>
                  <a:pt x="0" y="0"/>
                </a:moveTo>
                <a:lnTo>
                  <a:pt x="20359" y="25449"/>
                </a:lnTo>
                <a:lnTo>
                  <a:pt x="10178" y="2544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8" name="object 188"/>
          <p:cNvSpPr/>
          <p:nvPr/>
        </p:nvSpPr>
        <p:spPr>
          <a:xfrm>
            <a:off x="3188407" y="1453665"/>
            <a:ext cx="97761" cy="71935"/>
          </a:xfrm>
          <a:custGeom>
            <a:avLst/>
            <a:gdLst/>
            <a:ahLst/>
            <a:cxnLst/>
            <a:rect l="l" t="t" r="r" b="b"/>
            <a:pathLst>
              <a:path w="107899" h="79395">
                <a:moveTo>
                  <a:pt x="107899" y="79395"/>
                </a:moveTo>
                <a:lnTo>
                  <a:pt x="74307" y="0"/>
                </a:lnTo>
                <a:lnTo>
                  <a:pt x="0" y="0"/>
                </a:lnTo>
                <a:lnTo>
                  <a:pt x="33591" y="79395"/>
                </a:lnTo>
                <a:lnTo>
                  <a:pt x="107899" y="7939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9" name="object 189"/>
          <p:cNvSpPr/>
          <p:nvPr/>
        </p:nvSpPr>
        <p:spPr>
          <a:xfrm>
            <a:off x="3188407" y="1453660"/>
            <a:ext cx="97762" cy="71934"/>
          </a:xfrm>
          <a:custGeom>
            <a:avLst/>
            <a:gdLst/>
            <a:ahLst/>
            <a:cxnLst/>
            <a:rect l="l" t="t" r="r" b="b"/>
            <a:pathLst>
              <a:path w="107900" h="79394">
                <a:moveTo>
                  <a:pt x="74309" y="0"/>
                </a:moveTo>
                <a:lnTo>
                  <a:pt x="0" y="0"/>
                </a:lnTo>
                <a:lnTo>
                  <a:pt x="107900" y="79394"/>
                </a:lnTo>
                <a:lnTo>
                  <a:pt x="7430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0" name="object 190"/>
          <p:cNvSpPr/>
          <p:nvPr/>
        </p:nvSpPr>
        <p:spPr>
          <a:xfrm>
            <a:off x="3188407" y="1453660"/>
            <a:ext cx="97762" cy="71934"/>
          </a:xfrm>
          <a:custGeom>
            <a:avLst/>
            <a:gdLst/>
            <a:ahLst/>
            <a:cxnLst/>
            <a:rect l="l" t="t" r="r" b="b"/>
            <a:pathLst>
              <a:path w="107900" h="79394">
                <a:moveTo>
                  <a:pt x="0" y="0"/>
                </a:moveTo>
                <a:lnTo>
                  <a:pt x="107900" y="79394"/>
                </a:lnTo>
                <a:lnTo>
                  <a:pt x="33593" y="7939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1" name="object 191"/>
          <p:cNvSpPr/>
          <p:nvPr/>
        </p:nvSpPr>
        <p:spPr>
          <a:xfrm>
            <a:off x="3007644" y="1512689"/>
            <a:ext cx="68245" cy="14756"/>
          </a:xfrm>
          <a:custGeom>
            <a:avLst/>
            <a:gdLst/>
            <a:ahLst/>
            <a:cxnLst/>
            <a:rect l="l" t="t" r="r" b="b"/>
            <a:pathLst>
              <a:path w="75322" h="16286">
                <a:moveTo>
                  <a:pt x="75322" y="16286"/>
                </a:moveTo>
                <a:lnTo>
                  <a:pt x="68198" y="0"/>
                </a:lnTo>
                <a:lnTo>
                  <a:pt x="36644" y="0"/>
                </a:lnTo>
                <a:lnTo>
                  <a:pt x="0" y="16286"/>
                </a:lnTo>
                <a:lnTo>
                  <a:pt x="75322" y="1628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2" name="object 192"/>
          <p:cNvSpPr/>
          <p:nvPr/>
        </p:nvSpPr>
        <p:spPr>
          <a:xfrm>
            <a:off x="3040848" y="1512685"/>
            <a:ext cx="35044" cy="14755"/>
          </a:xfrm>
          <a:custGeom>
            <a:avLst/>
            <a:gdLst/>
            <a:ahLst/>
            <a:cxnLst/>
            <a:rect l="l" t="t" r="r" b="b"/>
            <a:pathLst>
              <a:path w="38678" h="16285">
                <a:moveTo>
                  <a:pt x="31554" y="0"/>
                </a:moveTo>
                <a:lnTo>
                  <a:pt x="0" y="0"/>
                </a:lnTo>
                <a:lnTo>
                  <a:pt x="38678" y="16285"/>
                </a:lnTo>
                <a:lnTo>
                  <a:pt x="3155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3" name="object 193"/>
          <p:cNvSpPr/>
          <p:nvPr/>
        </p:nvSpPr>
        <p:spPr>
          <a:xfrm>
            <a:off x="3007646" y="1512685"/>
            <a:ext cx="68246" cy="14755"/>
          </a:xfrm>
          <a:custGeom>
            <a:avLst/>
            <a:gdLst/>
            <a:ahLst/>
            <a:cxnLst/>
            <a:rect l="l" t="t" r="r" b="b"/>
            <a:pathLst>
              <a:path w="75323" h="16285">
                <a:moveTo>
                  <a:pt x="36644" y="0"/>
                </a:moveTo>
                <a:lnTo>
                  <a:pt x="75323" y="16285"/>
                </a:lnTo>
                <a:lnTo>
                  <a:pt x="0" y="16285"/>
                </a:lnTo>
                <a:lnTo>
                  <a:pt x="3664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4" name="object 194"/>
          <p:cNvSpPr/>
          <p:nvPr/>
        </p:nvSpPr>
        <p:spPr>
          <a:xfrm>
            <a:off x="3798027" y="1497933"/>
            <a:ext cx="118048" cy="39660"/>
          </a:xfrm>
          <a:custGeom>
            <a:avLst/>
            <a:gdLst/>
            <a:ahLst/>
            <a:cxnLst/>
            <a:rect l="l" t="t" r="r" b="b"/>
            <a:pathLst>
              <a:path w="130290" h="43773">
                <a:moveTo>
                  <a:pt x="130290" y="43773"/>
                </a:moveTo>
                <a:lnTo>
                  <a:pt x="106879" y="0"/>
                </a:lnTo>
                <a:lnTo>
                  <a:pt x="100770" y="0"/>
                </a:lnTo>
                <a:lnTo>
                  <a:pt x="0" y="43773"/>
                </a:lnTo>
                <a:lnTo>
                  <a:pt x="130290" y="4377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5" name="object 195"/>
          <p:cNvSpPr/>
          <p:nvPr/>
        </p:nvSpPr>
        <p:spPr>
          <a:xfrm>
            <a:off x="3889333" y="1497930"/>
            <a:ext cx="26746" cy="39658"/>
          </a:xfrm>
          <a:custGeom>
            <a:avLst/>
            <a:gdLst/>
            <a:ahLst/>
            <a:cxnLst/>
            <a:rect l="l" t="t" r="r" b="b"/>
            <a:pathLst>
              <a:path w="29520" h="43771">
                <a:moveTo>
                  <a:pt x="6110" y="0"/>
                </a:moveTo>
                <a:lnTo>
                  <a:pt x="0" y="0"/>
                </a:lnTo>
                <a:lnTo>
                  <a:pt x="29520" y="43771"/>
                </a:lnTo>
                <a:lnTo>
                  <a:pt x="611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6" name="object 196"/>
          <p:cNvSpPr/>
          <p:nvPr/>
        </p:nvSpPr>
        <p:spPr>
          <a:xfrm>
            <a:off x="3798030" y="1497930"/>
            <a:ext cx="118048" cy="39658"/>
          </a:xfrm>
          <a:custGeom>
            <a:avLst/>
            <a:gdLst/>
            <a:ahLst/>
            <a:cxnLst/>
            <a:rect l="l" t="t" r="r" b="b"/>
            <a:pathLst>
              <a:path w="130290" h="43771">
                <a:moveTo>
                  <a:pt x="100770" y="0"/>
                </a:moveTo>
                <a:lnTo>
                  <a:pt x="130290" y="43771"/>
                </a:lnTo>
                <a:lnTo>
                  <a:pt x="0" y="43771"/>
                </a:lnTo>
                <a:lnTo>
                  <a:pt x="10077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7" name="object 197"/>
          <p:cNvSpPr/>
          <p:nvPr/>
        </p:nvSpPr>
        <p:spPr>
          <a:xfrm>
            <a:off x="3311068" y="1515459"/>
            <a:ext cx="67329" cy="22134"/>
          </a:xfrm>
          <a:custGeom>
            <a:avLst/>
            <a:gdLst/>
            <a:ahLst/>
            <a:cxnLst/>
            <a:rect l="l" t="t" r="r" b="b"/>
            <a:pathLst>
              <a:path w="74311" h="24429">
                <a:moveTo>
                  <a:pt x="74311" y="24429"/>
                </a:moveTo>
                <a:lnTo>
                  <a:pt x="64129" y="0"/>
                </a:lnTo>
                <a:lnTo>
                  <a:pt x="53949" y="0"/>
                </a:lnTo>
                <a:lnTo>
                  <a:pt x="0" y="24429"/>
                </a:lnTo>
                <a:lnTo>
                  <a:pt x="74311" y="244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8" name="object 198"/>
          <p:cNvSpPr/>
          <p:nvPr/>
        </p:nvSpPr>
        <p:spPr>
          <a:xfrm>
            <a:off x="3359949" y="1515454"/>
            <a:ext cx="18451" cy="22134"/>
          </a:xfrm>
          <a:custGeom>
            <a:avLst/>
            <a:gdLst/>
            <a:ahLst/>
            <a:cxnLst/>
            <a:rect l="l" t="t" r="r" b="b"/>
            <a:pathLst>
              <a:path w="20364" h="24429">
                <a:moveTo>
                  <a:pt x="10183" y="0"/>
                </a:moveTo>
                <a:lnTo>
                  <a:pt x="0" y="0"/>
                </a:lnTo>
                <a:lnTo>
                  <a:pt x="20364" y="24429"/>
                </a:lnTo>
                <a:lnTo>
                  <a:pt x="1018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9" name="object 199"/>
          <p:cNvSpPr/>
          <p:nvPr/>
        </p:nvSpPr>
        <p:spPr>
          <a:xfrm>
            <a:off x="3311071" y="1515454"/>
            <a:ext cx="67329" cy="22134"/>
          </a:xfrm>
          <a:custGeom>
            <a:avLst/>
            <a:gdLst/>
            <a:ahLst/>
            <a:cxnLst/>
            <a:rect l="l" t="t" r="r" b="b"/>
            <a:pathLst>
              <a:path w="74311" h="24429">
                <a:moveTo>
                  <a:pt x="53947" y="0"/>
                </a:moveTo>
                <a:lnTo>
                  <a:pt x="74311" y="24429"/>
                </a:lnTo>
                <a:lnTo>
                  <a:pt x="0" y="24429"/>
                </a:lnTo>
                <a:lnTo>
                  <a:pt x="5394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0" name="object 200"/>
          <p:cNvSpPr/>
          <p:nvPr/>
        </p:nvSpPr>
        <p:spPr>
          <a:xfrm>
            <a:off x="3225298" y="1542202"/>
            <a:ext cx="24903" cy="9223"/>
          </a:xfrm>
          <a:custGeom>
            <a:avLst/>
            <a:gdLst/>
            <a:ahLst/>
            <a:cxnLst/>
            <a:rect l="l" t="t" r="r" b="b"/>
            <a:pathLst>
              <a:path w="27486" h="10180">
                <a:moveTo>
                  <a:pt x="0" y="0"/>
                </a:moveTo>
                <a:lnTo>
                  <a:pt x="5090" y="10180"/>
                </a:lnTo>
                <a:lnTo>
                  <a:pt x="27486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1" name="object 201"/>
          <p:cNvSpPr/>
          <p:nvPr/>
        </p:nvSpPr>
        <p:spPr>
          <a:xfrm>
            <a:off x="3225300" y="1542196"/>
            <a:ext cx="24903" cy="9226"/>
          </a:xfrm>
          <a:custGeom>
            <a:avLst/>
            <a:gdLst/>
            <a:ahLst/>
            <a:cxnLst/>
            <a:rect l="l" t="t" r="r" b="b"/>
            <a:pathLst>
              <a:path w="27486" h="10183">
                <a:moveTo>
                  <a:pt x="0" y="0"/>
                </a:moveTo>
                <a:lnTo>
                  <a:pt x="27486" y="0"/>
                </a:lnTo>
                <a:lnTo>
                  <a:pt x="5090" y="1018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2" name="object 202"/>
          <p:cNvSpPr/>
          <p:nvPr/>
        </p:nvSpPr>
        <p:spPr>
          <a:xfrm>
            <a:off x="3274178" y="1542202"/>
            <a:ext cx="23979" cy="9223"/>
          </a:xfrm>
          <a:custGeom>
            <a:avLst/>
            <a:gdLst/>
            <a:ahLst/>
            <a:cxnLst/>
            <a:rect l="l" t="t" r="r" b="b"/>
            <a:pathLst>
              <a:path w="26466" h="10180">
                <a:moveTo>
                  <a:pt x="22395" y="0"/>
                </a:moveTo>
                <a:lnTo>
                  <a:pt x="0" y="10180"/>
                </a:lnTo>
                <a:lnTo>
                  <a:pt x="26466" y="10180"/>
                </a:lnTo>
                <a:lnTo>
                  <a:pt x="22395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3" name="object 203"/>
          <p:cNvSpPr/>
          <p:nvPr/>
        </p:nvSpPr>
        <p:spPr>
          <a:xfrm>
            <a:off x="3274179" y="1542196"/>
            <a:ext cx="23982" cy="9226"/>
          </a:xfrm>
          <a:custGeom>
            <a:avLst/>
            <a:gdLst/>
            <a:ahLst/>
            <a:cxnLst/>
            <a:rect l="l" t="t" r="r" b="b"/>
            <a:pathLst>
              <a:path w="26469" h="10183">
                <a:moveTo>
                  <a:pt x="22395" y="0"/>
                </a:moveTo>
                <a:lnTo>
                  <a:pt x="26469" y="10183"/>
                </a:lnTo>
                <a:lnTo>
                  <a:pt x="0" y="10183"/>
                </a:lnTo>
                <a:lnTo>
                  <a:pt x="2239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4" name="object 204"/>
          <p:cNvSpPr/>
          <p:nvPr/>
        </p:nvSpPr>
        <p:spPr>
          <a:xfrm>
            <a:off x="3218842" y="1525600"/>
            <a:ext cx="67325" cy="16601"/>
          </a:xfrm>
          <a:custGeom>
            <a:avLst/>
            <a:gdLst/>
            <a:ahLst/>
            <a:cxnLst/>
            <a:rect l="l" t="t" r="r" b="b"/>
            <a:pathLst>
              <a:path w="74307" h="18323">
                <a:moveTo>
                  <a:pt x="34611" y="18323"/>
                </a:moveTo>
                <a:lnTo>
                  <a:pt x="74307" y="0"/>
                </a:lnTo>
                <a:lnTo>
                  <a:pt x="0" y="0"/>
                </a:lnTo>
                <a:lnTo>
                  <a:pt x="7124" y="18323"/>
                </a:lnTo>
                <a:lnTo>
                  <a:pt x="34611" y="1832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5" name="object 205"/>
          <p:cNvSpPr/>
          <p:nvPr/>
        </p:nvSpPr>
        <p:spPr>
          <a:xfrm>
            <a:off x="3218845" y="1525595"/>
            <a:ext cx="67324" cy="16600"/>
          </a:xfrm>
          <a:custGeom>
            <a:avLst/>
            <a:gdLst/>
            <a:ahLst/>
            <a:cxnLst/>
            <a:rect l="l" t="t" r="r" b="b"/>
            <a:pathLst>
              <a:path w="74306" h="18322">
                <a:moveTo>
                  <a:pt x="74306" y="0"/>
                </a:moveTo>
                <a:lnTo>
                  <a:pt x="0" y="0"/>
                </a:lnTo>
                <a:lnTo>
                  <a:pt x="34610" y="18322"/>
                </a:lnTo>
                <a:lnTo>
                  <a:pt x="743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6" name="object 206"/>
          <p:cNvSpPr/>
          <p:nvPr/>
        </p:nvSpPr>
        <p:spPr>
          <a:xfrm>
            <a:off x="3218845" y="1525595"/>
            <a:ext cx="31358" cy="16600"/>
          </a:xfrm>
          <a:custGeom>
            <a:avLst/>
            <a:gdLst/>
            <a:ahLst/>
            <a:cxnLst/>
            <a:rect l="l" t="t" r="r" b="b"/>
            <a:pathLst>
              <a:path w="34610" h="18322">
                <a:moveTo>
                  <a:pt x="0" y="0"/>
                </a:moveTo>
                <a:lnTo>
                  <a:pt x="34610" y="18322"/>
                </a:lnTo>
                <a:lnTo>
                  <a:pt x="7124" y="1832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7" name="object 207"/>
          <p:cNvSpPr/>
          <p:nvPr/>
        </p:nvSpPr>
        <p:spPr>
          <a:xfrm>
            <a:off x="3786037" y="1554192"/>
            <a:ext cx="921" cy="922"/>
          </a:xfrm>
          <a:custGeom>
            <a:avLst/>
            <a:gdLst/>
            <a:ahLst/>
            <a:cxnLst/>
            <a:rect l="l" t="t" r="r" b="b"/>
            <a:pathLst>
              <a:path w="1016" h="1018">
                <a:moveTo>
                  <a:pt x="1016" y="0"/>
                </a:moveTo>
                <a:lnTo>
                  <a:pt x="1016" y="1018"/>
                </a:lnTo>
                <a:lnTo>
                  <a:pt x="0" y="1018"/>
                </a:lnTo>
                <a:lnTo>
                  <a:pt x="101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8" name="object 208"/>
          <p:cNvSpPr/>
          <p:nvPr/>
        </p:nvSpPr>
        <p:spPr>
          <a:xfrm>
            <a:off x="3786039" y="1554188"/>
            <a:ext cx="919" cy="923"/>
          </a:xfrm>
          <a:custGeom>
            <a:avLst/>
            <a:gdLst/>
            <a:ahLst/>
            <a:cxnLst/>
            <a:rect l="l" t="t" r="r" b="b"/>
            <a:pathLst>
              <a:path w="1014" h="1019">
                <a:moveTo>
                  <a:pt x="1014" y="0"/>
                </a:moveTo>
                <a:lnTo>
                  <a:pt x="1014" y="1019"/>
                </a:lnTo>
                <a:lnTo>
                  <a:pt x="0" y="1019"/>
                </a:lnTo>
                <a:lnTo>
                  <a:pt x="10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9" name="object 209"/>
          <p:cNvSpPr/>
          <p:nvPr/>
        </p:nvSpPr>
        <p:spPr>
          <a:xfrm>
            <a:off x="3406064" y="1499780"/>
            <a:ext cx="137417" cy="55335"/>
          </a:xfrm>
          <a:custGeom>
            <a:avLst/>
            <a:gdLst/>
            <a:ahLst/>
            <a:cxnLst/>
            <a:rect l="l" t="t" r="r" b="b"/>
            <a:pathLst>
              <a:path w="151668" h="61073">
                <a:moveTo>
                  <a:pt x="151668" y="61073"/>
                </a:moveTo>
                <a:lnTo>
                  <a:pt x="125204" y="0"/>
                </a:lnTo>
                <a:lnTo>
                  <a:pt x="0" y="0"/>
                </a:lnTo>
                <a:lnTo>
                  <a:pt x="26464" y="61073"/>
                </a:lnTo>
                <a:lnTo>
                  <a:pt x="151668" y="6107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0" name="object 210"/>
          <p:cNvSpPr/>
          <p:nvPr/>
        </p:nvSpPr>
        <p:spPr>
          <a:xfrm>
            <a:off x="3406065" y="1499775"/>
            <a:ext cx="137416" cy="55336"/>
          </a:xfrm>
          <a:custGeom>
            <a:avLst/>
            <a:gdLst/>
            <a:ahLst/>
            <a:cxnLst/>
            <a:rect l="l" t="t" r="r" b="b"/>
            <a:pathLst>
              <a:path w="151666" h="61074">
                <a:moveTo>
                  <a:pt x="125202" y="0"/>
                </a:moveTo>
                <a:lnTo>
                  <a:pt x="0" y="0"/>
                </a:lnTo>
                <a:lnTo>
                  <a:pt x="151666" y="61074"/>
                </a:lnTo>
                <a:lnTo>
                  <a:pt x="12520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1" name="object 211"/>
          <p:cNvSpPr/>
          <p:nvPr/>
        </p:nvSpPr>
        <p:spPr>
          <a:xfrm>
            <a:off x="3406065" y="1499775"/>
            <a:ext cx="137416" cy="55336"/>
          </a:xfrm>
          <a:custGeom>
            <a:avLst/>
            <a:gdLst/>
            <a:ahLst/>
            <a:cxnLst/>
            <a:rect l="l" t="t" r="r" b="b"/>
            <a:pathLst>
              <a:path w="151666" h="61074">
                <a:moveTo>
                  <a:pt x="0" y="0"/>
                </a:moveTo>
                <a:lnTo>
                  <a:pt x="151666" y="61074"/>
                </a:lnTo>
                <a:lnTo>
                  <a:pt x="26463" y="6107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2" name="object 212"/>
          <p:cNvSpPr/>
          <p:nvPr/>
        </p:nvSpPr>
        <p:spPr>
          <a:xfrm>
            <a:off x="3798027" y="1537593"/>
            <a:ext cx="134650" cy="29509"/>
          </a:xfrm>
          <a:custGeom>
            <a:avLst/>
            <a:gdLst/>
            <a:ahLst/>
            <a:cxnLst/>
            <a:rect l="l" t="t" r="r" b="b"/>
            <a:pathLst>
              <a:path w="148614" h="32569">
                <a:moveTo>
                  <a:pt x="148614" y="32569"/>
                </a:moveTo>
                <a:lnTo>
                  <a:pt x="130290" y="0"/>
                </a:lnTo>
                <a:lnTo>
                  <a:pt x="0" y="0"/>
                </a:lnTo>
                <a:lnTo>
                  <a:pt x="18319" y="32569"/>
                </a:lnTo>
                <a:lnTo>
                  <a:pt x="148614" y="3256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3" name="object 213"/>
          <p:cNvSpPr/>
          <p:nvPr/>
        </p:nvSpPr>
        <p:spPr>
          <a:xfrm>
            <a:off x="3798031" y="1537588"/>
            <a:ext cx="134649" cy="29508"/>
          </a:xfrm>
          <a:custGeom>
            <a:avLst/>
            <a:gdLst/>
            <a:ahLst/>
            <a:cxnLst/>
            <a:rect l="l" t="t" r="r" b="b"/>
            <a:pathLst>
              <a:path w="148613" h="32568">
                <a:moveTo>
                  <a:pt x="130290" y="0"/>
                </a:moveTo>
                <a:lnTo>
                  <a:pt x="0" y="0"/>
                </a:lnTo>
                <a:lnTo>
                  <a:pt x="148613" y="32568"/>
                </a:lnTo>
                <a:lnTo>
                  <a:pt x="1302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4" name="object 214"/>
          <p:cNvSpPr/>
          <p:nvPr/>
        </p:nvSpPr>
        <p:spPr>
          <a:xfrm>
            <a:off x="3798031" y="1537588"/>
            <a:ext cx="134649" cy="29508"/>
          </a:xfrm>
          <a:custGeom>
            <a:avLst/>
            <a:gdLst/>
            <a:ahLst/>
            <a:cxnLst/>
            <a:rect l="l" t="t" r="r" b="b"/>
            <a:pathLst>
              <a:path w="148613" h="32568">
                <a:moveTo>
                  <a:pt x="0" y="0"/>
                </a:moveTo>
                <a:lnTo>
                  <a:pt x="148613" y="32568"/>
                </a:lnTo>
                <a:lnTo>
                  <a:pt x="18319" y="3256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5" name="object 215"/>
          <p:cNvSpPr/>
          <p:nvPr/>
        </p:nvSpPr>
        <p:spPr>
          <a:xfrm>
            <a:off x="3237287" y="1551426"/>
            <a:ext cx="68248" cy="16600"/>
          </a:xfrm>
          <a:custGeom>
            <a:avLst/>
            <a:gdLst/>
            <a:ahLst/>
            <a:cxnLst/>
            <a:rect l="l" t="t" r="r" b="b"/>
            <a:pathLst>
              <a:path w="75326" h="18321">
                <a:moveTo>
                  <a:pt x="75326" y="18321"/>
                </a:moveTo>
                <a:lnTo>
                  <a:pt x="67183" y="0"/>
                </a:lnTo>
                <a:lnTo>
                  <a:pt x="40716" y="0"/>
                </a:lnTo>
                <a:lnTo>
                  <a:pt x="0" y="18321"/>
                </a:lnTo>
                <a:lnTo>
                  <a:pt x="75326" y="1832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6" name="object 216"/>
          <p:cNvSpPr/>
          <p:nvPr/>
        </p:nvSpPr>
        <p:spPr>
          <a:xfrm>
            <a:off x="3274178" y="1551423"/>
            <a:ext cx="31358" cy="16598"/>
          </a:xfrm>
          <a:custGeom>
            <a:avLst/>
            <a:gdLst/>
            <a:ahLst/>
            <a:cxnLst/>
            <a:rect l="l" t="t" r="r" b="b"/>
            <a:pathLst>
              <a:path w="34610" h="18319">
                <a:moveTo>
                  <a:pt x="26469" y="0"/>
                </a:moveTo>
                <a:lnTo>
                  <a:pt x="0" y="0"/>
                </a:lnTo>
                <a:lnTo>
                  <a:pt x="34610" y="18319"/>
                </a:lnTo>
                <a:lnTo>
                  <a:pt x="2646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7" name="object 217"/>
          <p:cNvSpPr/>
          <p:nvPr/>
        </p:nvSpPr>
        <p:spPr>
          <a:xfrm>
            <a:off x="3237288" y="1551423"/>
            <a:ext cx="68248" cy="16598"/>
          </a:xfrm>
          <a:custGeom>
            <a:avLst/>
            <a:gdLst/>
            <a:ahLst/>
            <a:cxnLst/>
            <a:rect l="l" t="t" r="r" b="b"/>
            <a:pathLst>
              <a:path w="75326" h="18319">
                <a:moveTo>
                  <a:pt x="40715" y="0"/>
                </a:moveTo>
                <a:lnTo>
                  <a:pt x="75326" y="18319"/>
                </a:lnTo>
                <a:lnTo>
                  <a:pt x="0" y="18319"/>
                </a:lnTo>
                <a:lnTo>
                  <a:pt x="4071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8" name="object 218"/>
          <p:cNvSpPr/>
          <p:nvPr/>
        </p:nvSpPr>
        <p:spPr>
          <a:xfrm>
            <a:off x="3725166" y="1555114"/>
            <a:ext cx="76550" cy="30436"/>
          </a:xfrm>
          <a:custGeom>
            <a:avLst/>
            <a:gdLst/>
            <a:ahLst/>
            <a:cxnLst/>
            <a:rect l="l" t="t" r="r" b="b"/>
            <a:pathLst>
              <a:path w="84488" h="33592">
                <a:moveTo>
                  <a:pt x="84488" y="33592"/>
                </a:moveTo>
                <a:lnTo>
                  <a:pt x="68199" y="0"/>
                </a:lnTo>
                <a:lnTo>
                  <a:pt x="67182" y="0"/>
                </a:lnTo>
                <a:lnTo>
                  <a:pt x="0" y="33592"/>
                </a:lnTo>
                <a:lnTo>
                  <a:pt x="84488" y="3359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9" name="object 219"/>
          <p:cNvSpPr/>
          <p:nvPr/>
        </p:nvSpPr>
        <p:spPr>
          <a:xfrm>
            <a:off x="3786040" y="1555111"/>
            <a:ext cx="15679" cy="30435"/>
          </a:xfrm>
          <a:custGeom>
            <a:avLst/>
            <a:gdLst/>
            <a:ahLst/>
            <a:cxnLst/>
            <a:rect l="l" t="t" r="r" b="b"/>
            <a:pathLst>
              <a:path w="17305" h="33591">
                <a:moveTo>
                  <a:pt x="1014" y="0"/>
                </a:moveTo>
                <a:lnTo>
                  <a:pt x="0" y="0"/>
                </a:lnTo>
                <a:lnTo>
                  <a:pt x="17305" y="33591"/>
                </a:lnTo>
                <a:lnTo>
                  <a:pt x="10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0" name="object 220"/>
          <p:cNvSpPr/>
          <p:nvPr/>
        </p:nvSpPr>
        <p:spPr>
          <a:xfrm>
            <a:off x="3725168" y="1555111"/>
            <a:ext cx="76550" cy="30435"/>
          </a:xfrm>
          <a:custGeom>
            <a:avLst/>
            <a:gdLst/>
            <a:ahLst/>
            <a:cxnLst/>
            <a:rect l="l" t="t" r="r" b="b"/>
            <a:pathLst>
              <a:path w="84489" h="33591">
                <a:moveTo>
                  <a:pt x="67184" y="0"/>
                </a:moveTo>
                <a:lnTo>
                  <a:pt x="84489" y="33591"/>
                </a:lnTo>
                <a:lnTo>
                  <a:pt x="0" y="33591"/>
                </a:lnTo>
                <a:lnTo>
                  <a:pt x="6718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1" name="object 221"/>
          <p:cNvSpPr/>
          <p:nvPr/>
        </p:nvSpPr>
        <p:spPr>
          <a:xfrm>
            <a:off x="3443877" y="1587393"/>
            <a:ext cx="25823" cy="10144"/>
          </a:xfrm>
          <a:custGeom>
            <a:avLst/>
            <a:gdLst/>
            <a:ahLst/>
            <a:cxnLst/>
            <a:rect l="l" t="t" r="r" b="b"/>
            <a:pathLst>
              <a:path w="28501" h="11196">
                <a:moveTo>
                  <a:pt x="0" y="0"/>
                </a:moveTo>
                <a:lnTo>
                  <a:pt x="4071" y="11196"/>
                </a:lnTo>
                <a:lnTo>
                  <a:pt x="28501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2" name="object 222"/>
          <p:cNvSpPr/>
          <p:nvPr/>
        </p:nvSpPr>
        <p:spPr>
          <a:xfrm>
            <a:off x="3443880" y="1587389"/>
            <a:ext cx="25822" cy="10143"/>
          </a:xfrm>
          <a:custGeom>
            <a:avLst/>
            <a:gdLst/>
            <a:ahLst/>
            <a:cxnLst/>
            <a:rect l="l" t="t" r="r" b="b"/>
            <a:pathLst>
              <a:path w="28500" h="11195">
                <a:moveTo>
                  <a:pt x="0" y="0"/>
                </a:moveTo>
                <a:lnTo>
                  <a:pt x="28500" y="0"/>
                </a:lnTo>
                <a:lnTo>
                  <a:pt x="4070" y="1119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3" name="object 223"/>
          <p:cNvSpPr/>
          <p:nvPr/>
        </p:nvSpPr>
        <p:spPr>
          <a:xfrm>
            <a:off x="3679977" y="1587393"/>
            <a:ext cx="24900" cy="10144"/>
          </a:xfrm>
          <a:custGeom>
            <a:avLst/>
            <a:gdLst/>
            <a:ahLst/>
            <a:cxnLst/>
            <a:rect l="l" t="t" r="r" b="b"/>
            <a:pathLst>
              <a:path w="27482" h="11196">
                <a:moveTo>
                  <a:pt x="21372" y="0"/>
                </a:moveTo>
                <a:lnTo>
                  <a:pt x="0" y="11196"/>
                </a:lnTo>
                <a:lnTo>
                  <a:pt x="27482" y="11196"/>
                </a:lnTo>
                <a:lnTo>
                  <a:pt x="21372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4" name="object 224"/>
          <p:cNvSpPr/>
          <p:nvPr/>
        </p:nvSpPr>
        <p:spPr>
          <a:xfrm>
            <a:off x="3679980" y="1587389"/>
            <a:ext cx="24901" cy="10143"/>
          </a:xfrm>
          <a:custGeom>
            <a:avLst/>
            <a:gdLst/>
            <a:ahLst/>
            <a:cxnLst/>
            <a:rect l="l" t="t" r="r" b="b"/>
            <a:pathLst>
              <a:path w="27483" h="11195">
                <a:moveTo>
                  <a:pt x="21373" y="0"/>
                </a:moveTo>
                <a:lnTo>
                  <a:pt x="27483" y="11195"/>
                </a:lnTo>
                <a:lnTo>
                  <a:pt x="0" y="11195"/>
                </a:lnTo>
                <a:lnTo>
                  <a:pt x="2137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5" name="object 225"/>
          <p:cNvSpPr/>
          <p:nvPr/>
        </p:nvSpPr>
        <p:spPr>
          <a:xfrm>
            <a:off x="3430041" y="1555114"/>
            <a:ext cx="113440" cy="32279"/>
          </a:xfrm>
          <a:custGeom>
            <a:avLst/>
            <a:gdLst/>
            <a:ahLst/>
            <a:cxnLst/>
            <a:rect l="l" t="t" r="r" b="b"/>
            <a:pathLst>
              <a:path w="125204" h="35626">
                <a:moveTo>
                  <a:pt x="43771" y="35626"/>
                </a:moveTo>
                <a:lnTo>
                  <a:pt x="125204" y="0"/>
                </a:lnTo>
                <a:lnTo>
                  <a:pt x="0" y="0"/>
                </a:lnTo>
                <a:lnTo>
                  <a:pt x="15270" y="35626"/>
                </a:lnTo>
                <a:lnTo>
                  <a:pt x="43771" y="3562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6" name="object 226"/>
          <p:cNvSpPr/>
          <p:nvPr/>
        </p:nvSpPr>
        <p:spPr>
          <a:xfrm>
            <a:off x="3430043" y="1555111"/>
            <a:ext cx="113438" cy="32278"/>
          </a:xfrm>
          <a:custGeom>
            <a:avLst/>
            <a:gdLst/>
            <a:ahLst/>
            <a:cxnLst/>
            <a:rect l="l" t="t" r="r" b="b"/>
            <a:pathLst>
              <a:path w="125202" h="35625">
                <a:moveTo>
                  <a:pt x="125202" y="0"/>
                </a:moveTo>
                <a:lnTo>
                  <a:pt x="0" y="0"/>
                </a:lnTo>
                <a:lnTo>
                  <a:pt x="43771" y="35625"/>
                </a:lnTo>
                <a:lnTo>
                  <a:pt x="12520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7" name="object 227"/>
          <p:cNvSpPr/>
          <p:nvPr/>
        </p:nvSpPr>
        <p:spPr>
          <a:xfrm>
            <a:off x="3430043" y="1555111"/>
            <a:ext cx="39658" cy="32278"/>
          </a:xfrm>
          <a:custGeom>
            <a:avLst/>
            <a:gdLst/>
            <a:ahLst/>
            <a:cxnLst/>
            <a:rect l="l" t="t" r="r" b="b"/>
            <a:pathLst>
              <a:path w="43771" h="35625">
                <a:moveTo>
                  <a:pt x="0" y="0"/>
                </a:moveTo>
                <a:lnTo>
                  <a:pt x="43771" y="35625"/>
                </a:lnTo>
                <a:lnTo>
                  <a:pt x="15271" y="3562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8" name="object 228"/>
          <p:cNvSpPr/>
          <p:nvPr/>
        </p:nvSpPr>
        <p:spPr>
          <a:xfrm>
            <a:off x="3814626" y="1567102"/>
            <a:ext cx="41502" cy="40582"/>
          </a:xfrm>
          <a:custGeom>
            <a:avLst/>
            <a:gdLst/>
            <a:ahLst/>
            <a:cxnLst/>
            <a:rect l="l" t="t" r="r" b="b"/>
            <a:pathLst>
              <a:path w="45806" h="44790">
                <a:moveTo>
                  <a:pt x="45806" y="35628"/>
                </a:moveTo>
                <a:lnTo>
                  <a:pt x="0" y="0"/>
                </a:lnTo>
                <a:lnTo>
                  <a:pt x="19343" y="35628"/>
                </a:lnTo>
                <a:lnTo>
                  <a:pt x="24429" y="44790"/>
                </a:lnTo>
                <a:lnTo>
                  <a:pt x="45806" y="3562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9" name="object 229"/>
          <p:cNvSpPr/>
          <p:nvPr/>
        </p:nvSpPr>
        <p:spPr>
          <a:xfrm>
            <a:off x="3814629" y="1567097"/>
            <a:ext cx="41501" cy="32282"/>
          </a:xfrm>
          <a:custGeom>
            <a:avLst/>
            <a:gdLst/>
            <a:ahLst/>
            <a:cxnLst/>
            <a:rect l="l" t="t" r="r" b="b"/>
            <a:pathLst>
              <a:path w="45805" h="35630">
                <a:moveTo>
                  <a:pt x="0" y="0"/>
                </a:moveTo>
                <a:lnTo>
                  <a:pt x="19341" y="35630"/>
                </a:lnTo>
                <a:lnTo>
                  <a:pt x="45805" y="3563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0" name="object 230"/>
          <p:cNvSpPr/>
          <p:nvPr/>
        </p:nvSpPr>
        <p:spPr>
          <a:xfrm>
            <a:off x="3832154" y="1599380"/>
            <a:ext cx="23977" cy="8300"/>
          </a:xfrm>
          <a:custGeom>
            <a:avLst/>
            <a:gdLst/>
            <a:ahLst/>
            <a:cxnLst/>
            <a:rect l="l" t="t" r="r" b="b"/>
            <a:pathLst>
              <a:path w="26463" h="9161">
                <a:moveTo>
                  <a:pt x="0" y="0"/>
                </a:moveTo>
                <a:lnTo>
                  <a:pt x="26463" y="0"/>
                </a:lnTo>
                <a:lnTo>
                  <a:pt x="5087" y="916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1" name="object 231"/>
          <p:cNvSpPr/>
          <p:nvPr/>
        </p:nvSpPr>
        <p:spPr>
          <a:xfrm>
            <a:off x="3814626" y="1567102"/>
            <a:ext cx="118052" cy="32280"/>
          </a:xfrm>
          <a:custGeom>
            <a:avLst/>
            <a:gdLst/>
            <a:ahLst/>
            <a:cxnLst/>
            <a:rect l="l" t="t" r="r" b="b"/>
            <a:pathLst>
              <a:path w="130294" h="35628">
                <a:moveTo>
                  <a:pt x="0" y="0"/>
                </a:moveTo>
                <a:lnTo>
                  <a:pt x="45806" y="35628"/>
                </a:lnTo>
                <a:lnTo>
                  <a:pt x="13029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2" name="object 232"/>
          <p:cNvSpPr/>
          <p:nvPr/>
        </p:nvSpPr>
        <p:spPr>
          <a:xfrm>
            <a:off x="3814629" y="1567097"/>
            <a:ext cx="118051" cy="32282"/>
          </a:xfrm>
          <a:custGeom>
            <a:avLst/>
            <a:gdLst/>
            <a:ahLst/>
            <a:cxnLst/>
            <a:rect l="l" t="t" r="r" b="b"/>
            <a:pathLst>
              <a:path w="130293" h="35630">
                <a:moveTo>
                  <a:pt x="0" y="0"/>
                </a:moveTo>
                <a:lnTo>
                  <a:pt x="130293" y="0"/>
                </a:lnTo>
                <a:lnTo>
                  <a:pt x="45805" y="3563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3" name="object 233"/>
          <p:cNvSpPr/>
          <p:nvPr/>
        </p:nvSpPr>
        <p:spPr>
          <a:xfrm>
            <a:off x="3007644" y="1527446"/>
            <a:ext cx="98680" cy="71937"/>
          </a:xfrm>
          <a:custGeom>
            <a:avLst/>
            <a:gdLst/>
            <a:ahLst/>
            <a:cxnLst/>
            <a:rect l="l" t="t" r="r" b="b"/>
            <a:pathLst>
              <a:path w="108913" h="79397">
                <a:moveTo>
                  <a:pt x="108913" y="79397"/>
                </a:moveTo>
                <a:lnTo>
                  <a:pt x="75322" y="0"/>
                </a:lnTo>
                <a:lnTo>
                  <a:pt x="0" y="0"/>
                </a:lnTo>
                <a:lnTo>
                  <a:pt x="33591" y="79397"/>
                </a:lnTo>
                <a:lnTo>
                  <a:pt x="108913" y="7939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4" name="object 234"/>
          <p:cNvSpPr/>
          <p:nvPr/>
        </p:nvSpPr>
        <p:spPr>
          <a:xfrm>
            <a:off x="3007646" y="1527441"/>
            <a:ext cx="98680" cy="71939"/>
          </a:xfrm>
          <a:custGeom>
            <a:avLst/>
            <a:gdLst/>
            <a:ahLst/>
            <a:cxnLst/>
            <a:rect l="l" t="t" r="r" b="b"/>
            <a:pathLst>
              <a:path w="108914" h="79399">
                <a:moveTo>
                  <a:pt x="75323" y="0"/>
                </a:moveTo>
                <a:lnTo>
                  <a:pt x="0" y="0"/>
                </a:lnTo>
                <a:lnTo>
                  <a:pt x="108914" y="79399"/>
                </a:lnTo>
                <a:lnTo>
                  <a:pt x="7532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5" name="object 235"/>
          <p:cNvSpPr/>
          <p:nvPr/>
        </p:nvSpPr>
        <p:spPr>
          <a:xfrm>
            <a:off x="3007646" y="1527441"/>
            <a:ext cx="98680" cy="71939"/>
          </a:xfrm>
          <a:custGeom>
            <a:avLst/>
            <a:gdLst/>
            <a:ahLst/>
            <a:cxnLst/>
            <a:rect l="l" t="t" r="r" b="b"/>
            <a:pathLst>
              <a:path w="108914" h="79399">
                <a:moveTo>
                  <a:pt x="0" y="0"/>
                </a:moveTo>
                <a:lnTo>
                  <a:pt x="108914" y="79399"/>
                </a:lnTo>
                <a:lnTo>
                  <a:pt x="33591" y="7939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6" name="object 236"/>
          <p:cNvSpPr/>
          <p:nvPr/>
        </p:nvSpPr>
        <p:spPr>
          <a:xfrm>
            <a:off x="3046381" y="1618751"/>
            <a:ext cx="17522" cy="6455"/>
          </a:xfrm>
          <a:custGeom>
            <a:avLst/>
            <a:gdLst/>
            <a:ahLst/>
            <a:cxnLst/>
            <a:rect l="l" t="t" r="r" b="b"/>
            <a:pathLst>
              <a:path w="19339" h="7124">
                <a:moveTo>
                  <a:pt x="0" y="0"/>
                </a:moveTo>
                <a:lnTo>
                  <a:pt x="3053" y="7124"/>
                </a:lnTo>
                <a:lnTo>
                  <a:pt x="19339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7" name="object 237"/>
          <p:cNvSpPr/>
          <p:nvPr/>
        </p:nvSpPr>
        <p:spPr>
          <a:xfrm>
            <a:off x="3046382" y="1618747"/>
            <a:ext cx="17522" cy="6455"/>
          </a:xfrm>
          <a:custGeom>
            <a:avLst/>
            <a:gdLst/>
            <a:ahLst/>
            <a:cxnLst/>
            <a:rect l="l" t="t" r="r" b="b"/>
            <a:pathLst>
              <a:path w="19339" h="7124">
                <a:moveTo>
                  <a:pt x="0" y="0"/>
                </a:moveTo>
                <a:lnTo>
                  <a:pt x="19339" y="0"/>
                </a:lnTo>
                <a:lnTo>
                  <a:pt x="3053" y="712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8" name="object 238"/>
          <p:cNvSpPr/>
          <p:nvPr/>
        </p:nvSpPr>
        <p:spPr>
          <a:xfrm>
            <a:off x="3638475" y="1597538"/>
            <a:ext cx="76546" cy="21213"/>
          </a:xfrm>
          <a:custGeom>
            <a:avLst/>
            <a:gdLst/>
            <a:ahLst/>
            <a:cxnLst/>
            <a:rect l="l" t="t" r="r" b="b"/>
            <a:pathLst>
              <a:path w="84484" h="23413">
                <a:moveTo>
                  <a:pt x="84484" y="23413"/>
                </a:moveTo>
                <a:lnTo>
                  <a:pt x="73289" y="0"/>
                </a:lnTo>
                <a:lnTo>
                  <a:pt x="45806" y="0"/>
                </a:lnTo>
                <a:lnTo>
                  <a:pt x="0" y="23413"/>
                </a:lnTo>
                <a:lnTo>
                  <a:pt x="84484" y="2341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9" name="object 239"/>
          <p:cNvSpPr/>
          <p:nvPr/>
        </p:nvSpPr>
        <p:spPr>
          <a:xfrm>
            <a:off x="3679979" y="1597532"/>
            <a:ext cx="35044" cy="21215"/>
          </a:xfrm>
          <a:custGeom>
            <a:avLst/>
            <a:gdLst/>
            <a:ahLst/>
            <a:cxnLst/>
            <a:rect l="l" t="t" r="r" b="b"/>
            <a:pathLst>
              <a:path w="38678" h="23415">
                <a:moveTo>
                  <a:pt x="27483" y="0"/>
                </a:moveTo>
                <a:lnTo>
                  <a:pt x="0" y="0"/>
                </a:lnTo>
                <a:lnTo>
                  <a:pt x="38678" y="23415"/>
                </a:lnTo>
                <a:lnTo>
                  <a:pt x="2748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0" name="object 240"/>
          <p:cNvSpPr/>
          <p:nvPr/>
        </p:nvSpPr>
        <p:spPr>
          <a:xfrm>
            <a:off x="3638477" y="1597532"/>
            <a:ext cx="76546" cy="21215"/>
          </a:xfrm>
          <a:custGeom>
            <a:avLst/>
            <a:gdLst/>
            <a:ahLst/>
            <a:cxnLst/>
            <a:rect l="l" t="t" r="r" b="b"/>
            <a:pathLst>
              <a:path w="84484" h="23415">
                <a:moveTo>
                  <a:pt x="45805" y="0"/>
                </a:moveTo>
                <a:lnTo>
                  <a:pt x="84484" y="23415"/>
                </a:lnTo>
                <a:lnTo>
                  <a:pt x="0" y="23415"/>
                </a:lnTo>
                <a:lnTo>
                  <a:pt x="4580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1" name="object 241"/>
          <p:cNvSpPr/>
          <p:nvPr/>
        </p:nvSpPr>
        <p:spPr>
          <a:xfrm>
            <a:off x="3038080" y="1599383"/>
            <a:ext cx="68245" cy="19368"/>
          </a:xfrm>
          <a:custGeom>
            <a:avLst/>
            <a:gdLst/>
            <a:ahLst/>
            <a:cxnLst/>
            <a:rect l="l" t="t" r="r" b="b"/>
            <a:pathLst>
              <a:path w="75322" h="21376">
                <a:moveTo>
                  <a:pt x="28501" y="21376"/>
                </a:moveTo>
                <a:lnTo>
                  <a:pt x="75322" y="0"/>
                </a:lnTo>
                <a:lnTo>
                  <a:pt x="0" y="0"/>
                </a:lnTo>
                <a:lnTo>
                  <a:pt x="9161" y="21376"/>
                </a:lnTo>
                <a:lnTo>
                  <a:pt x="28501" y="2137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2" name="object 242"/>
          <p:cNvSpPr/>
          <p:nvPr/>
        </p:nvSpPr>
        <p:spPr>
          <a:xfrm>
            <a:off x="3038081" y="1599379"/>
            <a:ext cx="68246" cy="19368"/>
          </a:xfrm>
          <a:custGeom>
            <a:avLst/>
            <a:gdLst/>
            <a:ahLst/>
            <a:cxnLst/>
            <a:rect l="l" t="t" r="r" b="b"/>
            <a:pathLst>
              <a:path w="75323" h="21376">
                <a:moveTo>
                  <a:pt x="75323" y="0"/>
                </a:moveTo>
                <a:lnTo>
                  <a:pt x="0" y="0"/>
                </a:lnTo>
                <a:lnTo>
                  <a:pt x="28500" y="21376"/>
                </a:lnTo>
                <a:lnTo>
                  <a:pt x="7532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3" name="object 243"/>
          <p:cNvSpPr/>
          <p:nvPr/>
        </p:nvSpPr>
        <p:spPr>
          <a:xfrm>
            <a:off x="3038081" y="1599379"/>
            <a:ext cx="25822" cy="19368"/>
          </a:xfrm>
          <a:custGeom>
            <a:avLst/>
            <a:gdLst/>
            <a:ahLst/>
            <a:cxnLst/>
            <a:rect l="l" t="t" r="r" b="b"/>
            <a:pathLst>
              <a:path w="28500" h="21376">
                <a:moveTo>
                  <a:pt x="0" y="0"/>
                </a:moveTo>
                <a:lnTo>
                  <a:pt x="28500" y="21376"/>
                </a:lnTo>
                <a:lnTo>
                  <a:pt x="9161" y="2137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4" name="object 244"/>
          <p:cNvSpPr/>
          <p:nvPr/>
        </p:nvSpPr>
        <p:spPr>
          <a:xfrm>
            <a:off x="3311068" y="1537594"/>
            <a:ext cx="106061" cy="93145"/>
          </a:xfrm>
          <a:custGeom>
            <a:avLst/>
            <a:gdLst/>
            <a:ahLst/>
            <a:cxnLst/>
            <a:rect l="l" t="t" r="r" b="b"/>
            <a:pathLst>
              <a:path w="117060" h="102805">
                <a:moveTo>
                  <a:pt x="117060" y="102805"/>
                </a:moveTo>
                <a:lnTo>
                  <a:pt x="74311" y="0"/>
                </a:lnTo>
                <a:lnTo>
                  <a:pt x="0" y="0"/>
                </a:lnTo>
                <a:lnTo>
                  <a:pt x="42753" y="102805"/>
                </a:lnTo>
                <a:lnTo>
                  <a:pt x="117060" y="10280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5" name="object 245"/>
          <p:cNvSpPr/>
          <p:nvPr/>
        </p:nvSpPr>
        <p:spPr>
          <a:xfrm>
            <a:off x="3311071" y="1537588"/>
            <a:ext cx="106062" cy="93145"/>
          </a:xfrm>
          <a:custGeom>
            <a:avLst/>
            <a:gdLst/>
            <a:ahLst/>
            <a:cxnLst/>
            <a:rect l="l" t="t" r="r" b="b"/>
            <a:pathLst>
              <a:path w="117061" h="102804">
                <a:moveTo>
                  <a:pt x="74311" y="0"/>
                </a:moveTo>
                <a:lnTo>
                  <a:pt x="0" y="0"/>
                </a:lnTo>
                <a:lnTo>
                  <a:pt x="117061" y="102804"/>
                </a:lnTo>
                <a:lnTo>
                  <a:pt x="7431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6" name="object 246"/>
          <p:cNvSpPr/>
          <p:nvPr/>
        </p:nvSpPr>
        <p:spPr>
          <a:xfrm>
            <a:off x="3311071" y="1537588"/>
            <a:ext cx="106062" cy="93145"/>
          </a:xfrm>
          <a:custGeom>
            <a:avLst/>
            <a:gdLst/>
            <a:ahLst/>
            <a:cxnLst/>
            <a:rect l="l" t="t" r="r" b="b"/>
            <a:pathLst>
              <a:path w="117061" h="102804">
                <a:moveTo>
                  <a:pt x="0" y="0"/>
                </a:moveTo>
                <a:lnTo>
                  <a:pt x="117061" y="102804"/>
                </a:lnTo>
                <a:lnTo>
                  <a:pt x="42752" y="10280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7" name="object 247"/>
          <p:cNvSpPr/>
          <p:nvPr/>
        </p:nvSpPr>
        <p:spPr>
          <a:xfrm>
            <a:off x="3920688" y="1630738"/>
            <a:ext cx="24900" cy="10146"/>
          </a:xfrm>
          <a:custGeom>
            <a:avLst/>
            <a:gdLst/>
            <a:ahLst/>
            <a:cxnLst/>
            <a:rect l="l" t="t" r="r" b="b"/>
            <a:pathLst>
              <a:path w="27482" h="11198">
                <a:moveTo>
                  <a:pt x="22392" y="0"/>
                </a:moveTo>
                <a:lnTo>
                  <a:pt x="0" y="11198"/>
                </a:lnTo>
                <a:lnTo>
                  <a:pt x="27482" y="11198"/>
                </a:lnTo>
                <a:lnTo>
                  <a:pt x="22392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8" name="object 248"/>
          <p:cNvSpPr/>
          <p:nvPr/>
        </p:nvSpPr>
        <p:spPr>
          <a:xfrm>
            <a:off x="3920691" y="1630734"/>
            <a:ext cx="24899" cy="10148"/>
          </a:xfrm>
          <a:custGeom>
            <a:avLst/>
            <a:gdLst/>
            <a:ahLst/>
            <a:cxnLst/>
            <a:rect l="l" t="t" r="r" b="b"/>
            <a:pathLst>
              <a:path w="27481" h="11200">
                <a:moveTo>
                  <a:pt x="22390" y="0"/>
                </a:moveTo>
                <a:lnTo>
                  <a:pt x="27481" y="11200"/>
                </a:lnTo>
                <a:lnTo>
                  <a:pt x="0" y="11200"/>
                </a:lnTo>
                <a:lnTo>
                  <a:pt x="223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9" name="object 249"/>
          <p:cNvSpPr/>
          <p:nvPr/>
        </p:nvSpPr>
        <p:spPr>
          <a:xfrm>
            <a:off x="3237288" y="1568025"/>
            <a:ext cx="98681" cy="72860"/>
          </a:xfrm>
          <a:custGeom>
            <a:avLst/>
            <a:gdLst/>
            <a:ahLst/>
            <a:cxnLst/>
            <a:rect l="l" t="t" r="r" b="b"/>
            <a:pathLst>
              <a:path w="108915" h="80416">
                <a:moveTo>
                  <a:pt x="108915" y="80416"/>
                </a:moveTo>
                <a:lnTo>
                  <a:pt x="75326" y="0"/>
                </a:lnTo>
                <a:lnTo>
                  <a:pt x="0" y="0"/>
                </a:lnTo>
                <a:lnTo>
                  <a:pt x="33591" y="80416"/>
                </a:lnTo>
                <a:lnTo>
                  <a:pt x="108915" y="8041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0" name="object 250"/>
          <p:cNvSpPr/>
          <p:nvPr/>
        </p:nvSpPr>
        <p:spPr>
          <a:xfrm>
            <a:off x="3237288" y="1568021"/>
            <a:ext cx="98680" cy="72860"/>
          </a:xfrm>
          <a:custGeom>
            <a:avLst/>
            <a:gdLst/>
            <a:ahLst/>
            <a:cxnLst/>
            <a:rect l="l" t="t" r="r" b="b"/>
            <a:pathLst>
              <a:path w="108914" h="80416">
                <a:moveTo>
                  <a:pt x="75326" y="0"/>
                </a:moveTo>
                <a:lnTo>
                  <a:pt x="0" y="0"/>
                </a:lnTo>
                <a:lnTo>
                  <a:pt x="108914" y="80416"/>
                </a:lnTo>
                <a:lnTo>
                  <a:pt x="7532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1" name="object 251"/>
          <p:cNvSpPr/>
          <p:nvPr/>
        </p:nvSpPr>
        <p:spPr>
          <a:xfrm>
            <a:off x="3237288" y="1568021"/>
            <a:ext cx="98680" cy="72860"/>
          </a:xfrm>
          <a:custGeom>
            <a:avLst/>
            <a:gdLst/>
            <a:ahLst/>
            <a:cxnLst/>
            <a:rect l="l" t="t" r="r" b="b"/>
            <a:pathLst>
              <a:path w="108914" h="80416">
                <a:moveTo>
                  <a:pt x="0" y="0"/>
                </a:moveTo>
                <a:lnTo>
                  <a:pt x="108914" y="80416"/>
                </a:lnTo>
                <a:lnTo>
                  <a:pt x="33593" y="8041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2" name="object 252"/>
          <p:cNvSpPr/>
          <p:nvPr/>
        </p:nvSpPr>
        <p:spPr>
          <a:xfrm>
            <a:off x="3349805" y="1630739"/>
            <a:ext cx="67325" cy="24903"/>
          </a:xfrm>
          <a:custGeom>
            <a:avLst/>
            <a:gdLst/>
            <a:ahLst/>
            <a:cxnLst/>
            <a:rect l="l" t="t" r="r" b="b"/>
            <a:pathLst>
              <a:path w="74307" h="27485">
                <a:moveTo>
                  <a:pt x="74307" y="0"/>
                </a:moveTo>
                <a:lnTo>
                  <a:pt x="0" y="0"/>
                </a:lnTo>
                <a:lnTo>
                  <a:pt x="11196" y="27485"/>
                </a:lnTo>
                <a:lnTo>
                  <a:pt x="7430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3" name="object 253"/>
          <p:cNvSpPr/>
          <p:nvPr/>
        </p:nvSpPr>
        <p:spPr>
          <a:xfrm>
            <a:off x="3349806" y="1630734"/>
            <a:ext cx="67327" cy="24903"/>
          </a:xfrm>
          <a:custGeom>
            <a:avLst/>
            <a:gdLst/>
            <a:ahLst/>
            <a:cxnLst/>
            <a:rect l="l" t="t" r="r" b="b"/>
            <a:pathLst>
              <a:path w="74309" h="27486">
                <a:moveTo>
                  <a:pt x="74309" y="0"/>
                </a:moveTo>
                <a:lnTo>
                  <a:pt x="0" y="0"/>
                </a:lnTo>
                <a:lnTo>
                  <a:pt x="11195" y="27486"/>
                </a:lnTo>
                <a:lnTo>
                  <a:pt x="7430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4" name="object 254"/>
          <p:cNvSpPr/>
          <p:nvPr/>
        </p:nvSpPr>
        <p:spPr>
          <a:xfrm>
            <a:off x="3349806" y="1630734"/>
            <a:ext cx="10143" cy="24903"/>
          </a:xfrm>
          <a:custGeom>
            <a:avLst/>
            <a:gdLst/>
            <a:ahLst/>
            <a:cxnLst/>
            <a:rect l="l" t="t" r="r" b="b"/>
            <a:pathLst>
              <a:path w="11195" h="27486">
                <a:moveTo>
                  <a:pt x="0" y="0"/>
                </a:moveTo>
                <a:lnTo>
                  <a:pt x="11195" y="2748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5" name="object 255"/>
          <p:cNvSpPr/>
          <p:nvPr/>
        </p:nvSpPr>
        <p:spPr>
          <a:xfrm>
            <a:off x="3725166" y="1585550"/>
            <a:ext cx="113440" cy="72857"/>
          </a:xfrm>
          <a:custGeom>
            <a:avLst/>
            <a:gdLst/>
            <a:ahLst/>
            <a:cxnLst/>
            <a:rect l="l" t="t" r="r" b="b"/>
            <a:pathLst>
              <a:path w="125204" h="80412">
                <a:moveTo>
                  <a:pt x="125204" y="80412"/>
                </a:moveTo>
                <a:lnTo>
                  <a:pt x="84488" y="0"/>
                </a:lnTo>
                <a:lnTo>
                  <a:pt x="0" y="0"/>
                </a:lnTo>
                <a:lnTo>
                  <a:pt x="39701" y="80412"/>
                </a:lnTo>
                <a:lnTo>
                  <a:pt x="125204" y="8041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6" name="object 256"/>
          <p:cNvSpPr/>
          <p:nvPr/>
        </p:nvSpPr>
        <p:spPr>
          <a:xfrm>
            <a:off x="3725167" y="1585545"/>
            <a:ext cx="113441" cy="72858"/>
          </a:xfrm>
          <a:custGeom>
            <a:avLst/>
            <a:gdLst/>
            <a:ahLst/>
            <a:cxnLst/>
            <a:rect l="l" t="t" r="r" b="b"/>
            <a:pathLst>
              <a:path w="125205" h="80414">
                <a:moveTo>
                  <a:pt x="84489" y="0"/>
                </a:moveTo>
                <a:lnTo>
                  <a:pt x="0" y="0"/>
                </a:lnTo>
                <a:lnTo>
                  <a:pt x="125205" y="80414"/>
                </a:lnTo>
                <a:lnTo>
                  <a:pt x="8448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7" name="object 257"/>
          <p:cNvSpPr/>
          <p:nvPr/>
        </p:nvSpPr>
        <p:spPr>
          <a:xfrm>
            <a:off x="3725167" y="1585545"/>
            <a:ext cx="113441" cy="72858"/>
          </a:xfrm>
          <a:custGeom>
            <a:avLst/>
            <a:gdLst/>
            <a:ahLst/>
            <a:cxnLst/>
            <a:rect l="l" t="t" r="r" b="b"/>
            <a:pathLst>
              <a:path w="125205" h="80414">
                <a:moveTo>
                  <a:pt x="0" y="0"/>
                </a:moveTo>
                <a:lnTo>
                  <a:pt x="125205" y="80414"/>
                </a:lnTo>
                <a:lnTo>
                  <a:pt x="39701" y="8041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8" name="object 258"/>
          <p:cNvSpPr/>
          <p:nvPr/>
        </p:nvSpPr>
        <p:spPr>
          <a:xfrm>
            <a:off x="3359950" y="165563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9" name="object 259"/>
          <p:cNvSpPr/>
          <p:nvPr/>
        </p:nvSpPr>
        <p:spPr>
          <a:xfrm>
            <a:off x="3267723" y="1640885"/>
            <a:ext cx="68246" cy="24900"/>
          </a:xfrm>
          <a:custGeom>
            <a:avLst/>
            <a:gdLst/>
            <a:ahLst/>
            <a:cxnLst/>
            <a:rect l="l" t="t" r="r" b="b"/>
            <a:pathLst>
              <a:path w="75323" h="27482">
                <a:moveTo>
                  <a:pt x="75323" y="0"/>
                </a:moveTo>
                <a:lnTo>
                  <a:pt x="0" y="0"/>
                </a:lnTo>
                <a:lnTo>
                  <a:pt x="12214" y="27482"/>
                </a:lnTo>
                <a:lnTo>
                  <a:pt x="75323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0" name="object 260"/>
          <p:cNvSpPr/>
          <p:nvPr/>
        </p:nvSpPr>
        <p:spPr>
          <a:xfrm>
            <a:off x="3267726" y="1640882"/>
            <a:ext cx="68244" cy="24899"/>
          </a:xfrm>
          <a:custGeom>
            <a:avLst/>
            <a:gdLst/>
            <a:ahLst/>
            <a:cxnLst/>
            <a:rect l="l" t="t" r="r" b="b"/>
            <a:pathLst>
              <a:path w="75321" h="27481">
                <a:moveTo>
                  <a:pt x="75321" y="0"/>
                </a:moveTo>
                <a:lnTo>
                  <a:pt x="0" y="0"/>
                </a:lnTo>
                <a:lnTo>
                  <a:pt x="12212" y="27481"/>
                </a:lnTo>
                <a:lnTo>
                  <a:pt x="7532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1" name="object 261"/>
          <p:cNvSpPr/>
          <p:nvPr/>
        </p:nvSpPr>
        <p:spPr>
          <a:xfrm>
            <a:off x="3267725" y="1640882"/>
            <a:ext cx="11065" cy="24899"/>
          </a:xfrm>
          <a:custGeom>
            <a:avLst/>
            <a:gdLst/>
            <a:ahLst/>
            <a:cxnLst/>
            <a:rect l="l" t="t" r="r" b="b"/>
            <a:pathLst>
              <a:path w="12212" h="27481">
                <a:moveTo>
                  <a:pt x="0" y="0"/>
                </a:moveTo>
                <a:lnTo>
                  <a:pt x="12212" y="2748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2" name="object 262"/>
          <p:cNvSpPr/>
          <p:nvPr/>
        </p:nvSpPr>
        <p:spPr>
          <a:xfrm>
            <a:off x="2848092" y="1684231"/>
            <a:ext cx="921" cy="0"/>
          </a:xfrm>
          <a:custGeom>
            <a:avLst/>
            <a:gdLst/>
            <a:ahLst/>
            <a:cxnLst/>
            <a:rect l="l" t="t" r="r" b="b"/>
            <a:pathLst>
              <a:path w="1016">
                <a:moveTo>
                  <a:pt x="1016" y="0"/>
                </a:moveTo>
                <a:lnTo>
                  <a:pt x="0" y="0"/>
                </a:lnTo>
                <a:lnTo>
                  <a:pt x="101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3" name="object 263"/>
          <p:cNvSpPr/>
          <p:nvPr/>
        </p:nvSpPr>
        <p:spPr>
          <a:xfrm>
            <a:off x="2848094" y="1684226"/>
            <a:ext cx="921" cy="0"/>
          </a:xfrm>
          <a:custGeom>
            <a:avLst/>
            <a:gdLst/>
            <a:ahLst/>
            <a:cxnLst/>
            <a:rect l="l" t="t" r="r" b="b"/>
            <a:pathLst>
              <a:path w="1017">
                <a:moveTo>
                  <a:pt x="1017" y="0"/>
                </a:moveTo>
                <a:lnTo>
                  <a:pt x="0" y="0"/>
                </a:lnTo>
                <a:lnTo>
                  <a:pt x="101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4" name="object 264"/>
          <p:cNvSpPr/>
          <p:nvPr/>
        </p:nvSpPr>
        <p:spPr>
          <a:xfrm>
            <a:off x="3831229" y="1640885"/>
            <a:ext cx="136494" cy="43345"/>
          </a:xfrm>
          <a:custGeom>
            <a:avLst/>
            <a:gdLst/>
            <a:ahLst/>
            <a:cxnLst/>
            <a:rect l="l" t="t" r="r" b="b"/>
            <a:pathLst>
              <a:path w="150649" h="47840">
                <a:moveTo>
                  <a:pt x="150649" y="47840"/>
                </a:moveTo>
                <a:lnTo>
                  <a:pt x="126220" y="0"/>
                </a:lnTo>
                <a:lnTo>
                  <a:pt x="98737" y="0"/>
                </a:lnTo>
                <a:lnTo>
                  <a:pt x="0" y="47840"/>
                </a:lnTo>
                <a:lnTo>
                  <a:pt x="150649" y="4784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5" name="object 265"/>
          <p:cNvSpPr/>
          <p:nvPr/>
        </p:nvSpPr>
        <p:spPr>
          <a:xfrm>
            <a:off x="3920690" y="1640881"/>
            <a:ext cx="47033" cy="43345"/>
          </a:xfrm>
          <a:custGeom>
            <a:avLst/>
            <a:gdLst/>
            <a:ahLst/>
            <a:cxnLst/>
            <a:rect l="l" t="t" r="r" b="b"/>
            <a:pathLst>
              <a:path w="51910" h="47840">
                <a:moveTo>
                  <a:pt x="27481" y="0"/>
                </a:moveTo>
                <a:lnTo>
                  <a:pt x="0" y="0"/>
                </a:lnTo>
                <a:lnTo>
                  <a:pt x="51910" y="47840"/>
                </a:lnTo>
                <a:lnTo>
                  <a:pt x="2748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6" name="object 266"/>
          <p:cNvSpPr/>
          <p:nvPr/>
        </p:nvSpPr>
        <p:spPr>
          <a:xfrm>
            <a:off x="3831230" y="1640881"/>
            <a:ext cx="136494" cy="43345"/>
          </a:xfrm>
          <a:custGeom>
            <a:avLst/>
            <a:gdLst/>
            <a:ahLst/>
            <a:cxnLst/>
            <a:rect l="l" t="t" r="r" b="b"/>
            <a:pathLst>
              <a:path w="150649" h="47840">
                <a:moveTo>
                  <a:pt x="98738" y="0"/>
                </a:moveTo>
                <a:lnTo>
                  <a:pt x="150649" y="47840"/>
                </a:lnTo>
                <a:lnTo>
                  <a:pt x="0" y="47840"/>
                </a:lnTo>
                <a:lnTo>
                  <a:pt x="9873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7" name="object 267"/>
          <p:cNvSpPr/>
          <p:nvPr/>
        </p:nvSpPr>
        <p:spPr>
          <a:xfrm>
            <a:off x="3761137" y="1658408"/>
            <a:ext cx="23053" cy="31358"/>
          </a:xfrm>
          <a:custGeom>
            <a:avLst/>
            <a:gdLst/>
            <a:ahLst/>
            <a:cxnLst/>
            <a:rect l="l" t="t" r="r" b="b"/>
            <a:pathLst>
              <a:path w="25444" h="34610">
                <a:moveTo>
                  <a:pt x="25444" y="30534"/>
                </a:moveTo>
                <a:lnTo>
                  <a:pt x="0" y="0"/>
                </a:lnTo>
                <a:lnTo>
                  <a:pt x="15266" y="30534"/>
                </a:lnTo>
                <a:lnTo>
                  <a:pt x="17305" y="34610"/>
                </a:lnTo>
                <a:lnTo>
                  <a:pt x="25444" y="3053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8" name="object 268"/>
          <p:cNvSpPr/>
          <p:nvPr/>
        </p:nvSpPr>
        <p:spPr>
          <a:xfrm>
            <a:off x="3761138" y="1658404"/>
            <a:ext cx="23055" cy="27665"/>
          </a:xfrm>
          <a:custGeom>
            <a:avLst/>
            <a:gdLst/>
            <a:ahLst/>
            <a:cxnLst/>
            <a:rect l="l" t="t" r="r" b="b"/>
            <a:pathLst>
              <a:path w="25446" h="30534">
                <a:moveTo>
                  <a:pt x="0" y="0"/>
                </a:moveTo>
                <a:lnTo>
                  <a:pt x="15268" y="30534"/>
                </a:lnTo>
                <a:lnTo>
                  <a:pt x="25446" y="3053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9" name="object 269"/>
          <p:cNvSpPr/>
          <p:nvPr/>
        </p:nvSpPr>
        <p:spPr>
          <a:xfrm>
            <a:off x="3774972" y="1686070"/>
            <a:ext cx="9222" cy="3692"/>
          </a:xfrm>
          <a:custGeom>
            <a:avLst/>
            <a:gdLst/>
            <a:ahLst/>
            <a:cxnLst/>
            <a:rect l="l" t="t" r="r" b="b"/>
            <a:pathLst>
              <a:path w="10178" h="4075">
                <a:moveTo>
                  <a:pt x="0" y="0"/>
                </a:moveTo>
                <a:lnTo>
                  <a:pt x="10178" y="0"/>
                </a:lnTo>
                <a:lnTo>
                  <a:pt x="2036" y="407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0" name="object 270"/>
          <p:cNvSpPr/>
          <p:nvPr/>
        </p:nvSpPr>
        <p:spPr>
          <a:xfrm>
            <a:off x="3761137" y="1658408"/>
            <a:ext cx="77468" cy="27665"/>
          </a:xfrm>
          <a:custGeom>
            <a:avLst/>
            <a:gdLst/>
            <a:ahLst/>
            <a:cxnLst/>
            <a:rect l="l" t="t" r="r" b="b"/>
            <a:pathLst>
              <a:path w="85502" h="30534">
                <a:moveTo>
                  <a:pt x="0" y="0"/>
                </a:moveTo>
                <a:lnTo>
                  <a:pt x="25444" y="30534"/>
                </a:lnTo>
                <a:lnTo>
                  <a:pt x="85502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1" name="object 271"/>
          <p:cNvSpPr/>
          <p:nvPr/>
        </p:nvSpPr>
        <p:spPr>
          <a:xfrm>
            <a:off x="3761138" y="1658404"/>
            <a:ext cx="77470" cy="27665"/>
          </a:xfrm>
          <a:custGeom>
            <a:avLst/>
            <a:gdLst/>
            <a:ahLst/>
            <a:cxnLst/>
            <a:rect l="l" t="t" r="r" b="b"/>
            <a:pathLst>
              <a:path w="85504" h="30534">
                <a:moveTo>
                  <a:pt x="0" y="0"/>
                </a:moveTo>
                <a:lnTo>
                  <a:pt x="85504" y="0"/>
                </a:lnTo>
                <a:lnTo>
                  <a:pt x="25446" y="3053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2" name="object 272"/>
          <p:cNvSpPr/>
          <p:nvPr/>
        </p:nvSpPr>
        <p:spPr>
          <a:xfrm>
            <a:off x="3048224" y="165564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3" name="object 273"/>
          <p:cNvSpPr/>
          <p:nvPr/>
        </p:nvSpPr>
        <p:spPr>
          <a:xfrm>
            <a:off x="3048225" y="165563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4" name="object 274"/>
          <p:cNvSpPr/>
          <p:nvPr/>
        </p:nvSpPr>
        <p:spPr>
          <a:xfrm>
            <a:off x="2981821" y="1655642"/>
            <a:ext cx="79312" cy="30431"/>
          </a:xfrm>
          <a:custGeom>
            <a:avLst/>
            <a:gdLst/>
            <a:ahLst/>
            <a:cxnLst/>
            <a:rect l="l" t="t" r="r" b="b"/>
            <a:pathLst>
              <a:path w="87537" h="33587">
                <a:moveTo>
                  <a:pt x="87537" y="33587"/>
                </a:moveTo>
                <a:lnTo>
                  <a:pt x="73289" y="0"/>
                </a:lnTo>
                <a:lnTo>
                  <a:pt x="0" y="33587"/>
                </a:lnTo>
                <a:lnTo>
                  <a:pt x="87537" y="3358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5" name="object 275"/>
          <p:cNvSpPr/>
          <p:nvPr/>
        </p:nvSpPr>
        <p:spPr>
          <a:xfrm>
            <a:off x="3048225" y="1655637"/>
            <a:ext cx="12910" cy="30432"/>
          </a:xfrm>
          <a:custGeom>
            <a:avLst/>
            <a:gdLst/>
            <a:ahLst/>
            <a:cxnLst/>
            <a:rect l="l" t="t" r="r" b="b"/>
            <a:pathLst>
              <a:path w="14249" h="33588">
                <a:moveTo>
                  <a:pt x="14249" y="33588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6" name="object 276"/>
          <p:cNvSpPr/>
          <p:nvPr/>
        </p:nvSpPr>
        <p:spPr>
          <a:xfrm>
            <a:off x="2981824" y="1655637"/>
            <a:ext cx="79311" cy="30432"/>
          </a:xfrm>
          <a:custGeom>
            <a:avLst/>
            <a:gdLst/>
            <a:ahLst/>
            <a:cxnLst/>
            <a:rect l="l" t="t" r="r" b="b"/>
            <a:pathLst>
              <a:path w="87536" h="33588">
                <a:moveTo>
                  <a:pt x="73286" y="0"/>
                </a:moveTo>
                <a:lnTo>
                  <a:pt x="87536" y="33588"/>
                </a:lnTo>
                <a:lnTo>
                  <a:pt x="0" y="33588"/>
                </a:lnTo>
                <a:lnTo>
                  <a:pt x="7328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7" name="object 277"/>
          <p:cNvSpPr/>
          <p:nvPr/>
        </p:nvSpPr>
        <p:spPr>
          <a:xfrm>
            <a:off x="3638476" y="1618752"/>
            <a:ext cx="112513" cy="72857"/>
          </a:xfrm>
          <a:custGeom>
            <a:avLst/>
            <a:gdLst/>
            <a:ahLst/>
            <a:cxnLst/>
            <a:rect l="l" t="t" r="r" b="b"/>
            <a:pathLst>
              <a:path w="124181" h="80413">
                <a:moveTo>
                  <a:pt x="124181" y="80413"/>
                </a:moveTo>
                <a:lnTo>
                  <a:pt x="84484" y="0"/>
                </a:lnTo>
                <a:lnTo>
                  <a:pt x="0" y="0"/>
                </a:lnTo>
                <a:lnTo>
                  <a:pt x="39697" y="80413"/>
                </a:lnTo>
                <a:lnTo>
                  <a:pt x="124181" y="8041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8" name="object 278"/>
          <p:cNvSpPr/>
          <p:nvPr/>
        </p:nvSpPr>
        <p:spPr>
          <a:xfrm>
            <a:off x="3638478" y="1618747"/>
            <a:ext cx="112515" cy="72858"/>
          </a:xfrm>
          <a:custGeom>
            <a:avLst/>
            <a:gdLst/>
            <a:ahLst/>
            <a:cxnLst/>
            <a:rect l="l" t="t" r="r" b="b"/>
            <a:pathLst>
              <a:path w="124183" h="80414">
                <a:moveTo>
                  <a:pt x="84484" y="0"/>
                </a:moveTo>
                <a:lnTo>
                  <a:pt x="0" y="0"/>
                </a:lnTo>
                <a:lnTo>
                  <a:pt x="124183" y="80414"/>
                </a:lnTo>
                <a:lnTo>
                  <a:pt x="8448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9" name="object 279"/>
          <p:cNvSpPr/>
          <p:nvPr/>
        </p:nvSpPr>
        <p:spPr>
          <a:xfrm>
            <a:off x="3638478" y="1618747"/>
            <a:ext cx="112515" cy="72858"/>
          </a:xfrm>
          <a:custGeom>
            <a:avLst/>
            <a:gdLst/>
            <a:ahLst/>
            <a:cxnLst/>
            <a:rect l="l" t="t" r="r" b="b"/>
            <a:pathLst>
              <a:path w="124183" h="80414">
                <a:moveTo>
                  <a:pt x="0" y="0"/>
                </a:moveTo>
                <a:lnTo>
                  <a:pt x="124183" y="80414"/>
                </a:lnTo>
                <a:lnTo>
                  <a:pt x="39698" y="8041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0" name="object 280"/>
          <p:cNvSpPr/>
          <p:nvPr/>
        </p:nvSpPr>
        <p:spPr>
          <a:xfrm>
            <a:off x="2675629" y="1693455"/>
            <a:ext cx="8300" cy="3685"/>
          </a:xfrm>
          <a:custGeom>
            <a:avLst/>
            <a:gdLst/>
            <a:ahLst/>
            <a:cxnLst/>
            <a:rect l="l" t="t" r="r" b="b"/>
            <a:pathLst>
              <a:path w="9161" h="4067">
                <a:moveTo>
                  <a:pt x="8143" y="0"/>
                </a:moveTo>
                <a:lnTo>
                  <a:pt x="0" y="4067"/>
                </a:lnTo>
                <a:lnTo>
                  <a:pt x="9161" y="4067"/>
                </a:lnTo>
                <a:lnTo>
                  <a:pt x="8143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1" name="object 281"/>
          <p:cNvSpPr/>
          <p:nvPr/>
        </p:nvSpPr>
        <p:spPr>
          <a:xfrm>
            <a:off x="2675631" y="1693451"/>
            <a:ext cx="8300" cy="3686"/>
          </a:xfrm>
          <a:custGeom>
            <a:avLst/>
            <a:gdLst/>
            <a:ahLst/>
            <a:cxnLst/>
            <a:rect l="l" t="t" r="r" b="b"/>
            <a:pathLst>
              <a:path w="9161" h="4068">
                <a:moveTo>
                  <a:pt x="8141" y="0"/>
                </a:moveTo>
                <a:lnTo>
                  <a:pt x="9161" y="4068"/>
                </a:lnTo>
                <a:lnTo>
                  <a:pt x="0" y="4068"/>
                </a:lnTo>
                <a:lnTo>
                  <a:pt x="814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2" name="object 282"/>
          <p:cNvSpPr/>
          <p:nvPr/>
        </p:nvSpPr>
        <p:spPr>
          <a:xfrm>
            <a:off x="3464169" y="1665786"/>
            <a:ext cx="76546" cy="31354"/>
          </a:xfrm>
          <a:custGeom>
            <a:avLst/>
            <a:gdLst/>
            <a:ahLst/>
            <a:cxnLst/>
            <a:rect l="l" t="t" r="r" b="b"/>
            <a:pathLst>
              <a:path w="84484" h="34606">
                <a:moveTo>
                  <a:pt x="84484" y="34606"/>
                </a:moveTo>
                <a:lnTo>
                  <a:pt x="68197" y="0"/>
                </a:lnTo>
                <a:lnTo>
                  <a:pt x="0" y="34606"/>
                </a:lnTo>
                <a:lnTo>
                  <a:pt x="84484" y="3460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3" name="object 283"/>
          <p:cNvSpPr/>
          <p:nvPr/>
        </p:nvSpPr>
        <p:spPr>
          <a:xfrm>
            <a:off x="3525959" y="1665781"/>
            <a:ext cx="14758" cy="31356"/>
          </a:xfrm>
          <a:custGeom>
            <a:avLst/>
            <a:gdLst/>
            <a:ahLst/>
            <a:cxnLst/>
            <a:rect l="l" t="t" r="r" b="b"/>
            <a:pathLst>
              <a:path w="16288" h="34608">
                <a:moveTo>
                  <a:pt x="16288" y="34608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4" name="object 284"/>
          <p:cNvSpPr/>
          <p:nvPr/>
        </p:nvSpPr>
        <p:spPr>
          <a:xfrm>
            <a:off x="3464170" y="1665781"/>
            <a:ext cx="76546" cy="31356"/>
          </a:xfrm>
          <a:custGeom>
            <a:avLst/>
            <a:gdLst/>
            <a:ahLst/>
            <a:cxnLst/>
            <a:rect l="l" t="t" r="r" b="b"/>
            <a:pathLst>
              <a:path w="84484" h="34608">
                <a:moveTo>
                  <a:pt x="68196" y="0"/>
                </a:moveTo>
                <a:lnTo>
                  <a:pt x="84484" y="34608"/>
                </a:lnTo>
                <a:lnTo>
                  <a:pt x="0" y="34608"/>
                </a:lnTo>
                <a:lnTo>
                  <a:pt x="6819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5" name="object 285"/>
          <p:cNvSpPr/>
          <p:nvPr/>
        </p:nvSpPr>
        <p:spPr>
          <a:xfrm>
            <a:off x="3747300" y="1697141"/>
            <a:ext cx="31358" cy="12914"/>
          </a:xfrm>
          <a:custGeom>
            <a:avLst/>
            <a:gdLst/>
            <a:ahLst/>
            <a:cxnLst/>
            <a:rect l="l" t="t" r="r" b="b"/>
            <a:pathLst>
              <a:path w="34610" h="14253">
                <a:moveTo>
                  <a:pt x="27486" y="0"/>
                </a:moveTo>
                <a:lnTo>
                  <a:pt x="0" y="14253"/>
                </a:lnTo>
                <a:lnTo>
                  <a:pt x="34610" y="14253"/>
                </a:lnTo>
                <a:lnTo>
                  <a:pt x="2748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6" name="object 286"/>
          <p:cNvSpPr/>
          <p:nvPr/>
        </p:nvSpPr>
        <p:spPr>
          <a:xfrm>
            <a:off x="3747302" y="1697137"/>
            <a:ext cx="31358" cy="12912"/>
          </a:xfrm>
          <a:custGeom>
            <a:avLst/>
            <a:gdLst/>
            <a:ahLst/>
            <a:cxnLst/>
            <a:rect l="l" t="t" r="r" b="b"/>
            <a:pathLst>
              <a:path w="34610" h="14251">
                <a:moveTo>
                  <a:pt x="27486" y="0"/>
                </a:moveTo>
                <a:lnTo>
                  <a:pt x="34610" y="14251"/>
                </a:lnTo>
                <a:lnTo>
                  <a:pt x="0" y="14251"/>
                </a:lnTo>
                <a:lnTo>
                  <a:pt x="2748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7" name="object 287"/>
          <p:cNvSpPr/>
          <p:nvPr/>
        </p:nvSpPr>
        <p:spPr>
          <a:xfrm>
            <a:off x="2791835" y="1684231"/>
            <a:ext cx="68245" cy="25823"/>
          </a:xfrm>
          <a:custGeom>
            <a:avLst/>
            <a:gdLst/>
            <a:ahLst/>
            <a:cxnLst/>
            <a:rect l="l" t="t" r="r" b="b"/>
            <a:pathLst>
              <a:path w="75322" h="28501">
                <a:moveTo>
                  <a:pt x="75322" y="28501"/>
                </a:moveTo>
                <a:lnTo>
                  <a:pt x="63107" y="0"/>
                </a:lnTo>
                <a:lnTo>
                  <a:pt x="62091" y="0"/>
                </a:lnTo>
                <a:lnTo>
                  <a:pt x="0" y="28501"/>
                </a:lnTo>
                <a:lnTo>
                  <a:pt x="75322" y="2850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8" name="object 288"/>
          <p:cNvSpPr/>
          <p:nvPr/>
        </p:nvSpPr>
        <p:spPr>
          <a:xfrm>
            <a:off x="2848093" y="1684227"/>
            <a:ext cx="11988" cy="25822"/>
          </a:xfrm>
          <a:custGeom>
            <a:avLst/>
            <a:gdLst/>
            <a:ahLst/>
            <a:cxnLst/>
            <a:rect l="l" t="t" r="r" b="b"/>
            <a:pathLst>
              <a:path w="13231" h="28500">
                <a:moveTo>
                  <a:pt x="1017" y="0"/>
                </a:moveTo>
                <a:lnTo>
                  <a:pt x="0" y="0"/>
                </a:lnTo>
                <a:lnTo>
                  <a:pt x="13231" y="28500"/>
                </a:lnTo>
                <a:lnTo>
                  <a:pt x="101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9" name="object 289"/>
          <p:cNvSpPr/>
          <p:nvPr/>
        </p:nvSpPr>
        <p:spPr>
          <a:xfrm>
            <a:off x="2791835" y="1684227"/>
            <a:ext cx="68246" cy="25822"/>
          </a:xfrm>
          <a:custGeom>
            <a:avLst/>
            <a:gdLst/>
            <a:ahLst/>
            <a:cxnLst/>
            <a:rect l="l" t="t" r="r" b="b"/>
            <a:pathLst>
              <a:path w="75323" h="28500">
                <a:moveTo>
                  <a:pt x="62091" y="0"/>
                </a:moveTo>
                <a:lnTo>
                  <a:pt x="75323" y="28500"/>
                </a:lnTo>
                <a:lnTo>
                  <a:pt x="0" y="28500"/>
                </a:lnTo>
                <a:lnTo>
                  <a:pt x="6209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0" name="object 290"/>
          <p:cNvSpPr/>
          <p:nvPr/>
        </p:nvSpPr>
        <p:spPr>
          <a:xfrm>
            <a:off x="3674443" y="1691609"/>
            <a:ext cx="76546" cy="31358"/>
          </a:xfrm>
          <a:custGeom>
            <a:avLst/>
            <a:gdLst/>
            <a:ahLst/>
            <a:cxnLst/>
            <a:rect l="l" t="t" r="r" b="b"/>
            <a:pathLst>
              <a:path w="84484" h="34610">
                <a:moveTo>
                  <a:pt x="84484" y="0"/>
                </a:moveTo>
                <a:lnTo>
                  <a:pt x="0" y="0"/>
                </a:lnTo>
                <a:lnTo>
                  <a:pt x="16286" y="34610"/>
                </a:lnTo>
                <a:lnTo>
                  <a:pt x="8448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1" name="object 291"/>
          <p:cNvSpPr/>
          <p:nvPr/>
        </p:nvSpPr>
        <p:spPr>
          <a:xfrm>
            <a:off x="3674446" y="1691605"/>
            <a:ext cx="14755" cy="31358"/>
          </a:xfrm>
          <a:custGeom>
            <a:avLst/>
            <a:gdLst/>
            <a:ahLst/>
            <a:cxnLst/>
            <a:rect l="l" t="t" r="r" b="b"/>
            <a:pathLst>
              <a:path w="16285" h="34610">
                <a:moveTo>
                  <a:pt x="16285" y="34610"/>
                </a:moveTo>
                <a:lnTo>
                  <a:pt x="0" y="0"/>
                </a:lnTo>
                <a:lnTo>
                  <a:pt x="16285" y="3461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2" name="object 292"/>
          <p:cNvSpPr/>
          <p:nvPr/>
        </p:nvSpPr>
        <p:spPr>
          <a:xfrm>
            <a:off x="3674445" y="1691605"/>
            <a:ext cx="76546" cy="31358"/>
          </a:xfrm>
          <a:custGeom>
            <a:avLst/>
            <a:gdLst/>
            <a:ahLst/>
            <a:cxnLst/>
            <a:rect l="l" t="t" r="r" b="b"/>
            <a:pathLst>
              <a:path w="84484" h="34610">
                <a:moveTo>
                  <a:pt x="16285" y="34610"/>
                </a:moveTo>
                <a:lnTo>
                  <a:pt x="0" y="0"/>
                </a:lnTo>
                <a:lnTo>
                  <a:pt x="84484" y="0"/>
                </a:lnTo>
                <a:lnTo>
                  <a:pt x="16285" y="3461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3" name="object 293"/>
          <p:cNvSpPr/>
          <p:nvPr/>
        </p:nvSpPr>
        <p:spPr>
          <a:xfrm>
            <a:off x="2613833" y="1697140"/>
            <a:ext cx="82082" cy="28593"/>
          </a:xfrm>
          <a:custGeom>
            <a:avLst/>
            <a:gdLst/>
            <a:ahLst/>
            <a:cxnLst/>
            <a:rect l="l" t="t" r="r" b="b"/>
            <a:pathLst>
              <a:path w="90594" h="31558">
                <a:moveTo>
                  <a:pt x="90594" y="31558"/>
                </a:moveTo>
                <a:lnTo>
                  <a:pt x="77364" y="0"/>
                </a:lnTo>
                <a:lnTo>
                  <a:pt x="68202" y="0"/>
                </a:lnTo>
                <a:lnTo>
                  <a:pt x="0" y="31558"/>
                </a:lnTo>
                <a:lnTo>
                  <a:pt x="90594" y="3155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4" name="object 294"/>
          <p:cNvSpPr/>
          <p:nvPr/>
        </p:nvSpPr>
        <p:spPr>
          <a:xfrm>
            <a:off x="2675630" y="1697137"/>
            <a:ext cx="20286" cy="28591"/>
          </a:xfrm>
          <a:custGeom>
            <a:avLst/>
            <a:gdLst/>
            <a:ahLst/>
            <a:cxnLst/>
            <a:rect l="l" t="t" r="r" b="b"/>
            <a:pathLst>
              <a:path w="22390" h="31556">
                <a:moveTo>
                  <a:pt x="9161" y="0"/>
                </a:moveTo>
                <a:lnTo>
                  <a:pt x="0" y="0"/>
                </a:lnTo>
                <a:lnTo>
                  <a:pt x="22390" y="31556"/>
                </a:lnTo>
                <a:lnTo>
                  <a:pt x="916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5" name="object 295"/>
          <p:cNvSpPr/>
          <p:nvPr/>
        </p:nvSpPr>
        <p:spPr>
          <a:xfrm>
            <a:off x="2613836" y="1697137"/>
            <a:ext cx="82080" cy="28591"/>
          </a:xfrm>
          <a:custGeom>
            <a:avLst/>
            <a:gdLst/>
            <a:ahLst/>
            <a:cxnLst/>
            <a:rect l="l" t="t" r="r" b="b"/>
            <a:pathLst>
              <a:path w="90592" h="31556">
                <a:moveTo>
                  <a:pt x="68201" y="0"/>
                </a:moveTo>
                <a:lnTo>
                  <a:pt x="90592" y="31556"/>
                </a:lnTo>
                <a:lnTo>
                  <a:pt x="0" y="31556"/>
                </a:lnTo>
                <a:lnTo>
                  <a:pt x="6820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6" name="object 296"/>
          <p:cNvSpPr/>
          <p:nvPr/>
        </p:nvSpPr>
        <p:spPr>
          <a:xfrm>
            <a:off x="3710410" y="1710054"/>
            <a:ext cx="77473" cy="18445"/>
          </a:xfrm>
          <a:custGeom>
            <a:avLst/>
            <a:gdLst/>
            <a:ahLst/>
            <a:cxnLst/>
            <a:rect l="l" t="t" r="r" b="b"/>
            <a:pathLst>
              <a:path w="85507" h="20358">
                <a:moveTo>
                  <a:pt x="85507" y="20358"/>
                </a:moveTo>
                <a:lnTo>
                  <a:pt x="75326" y="0"/>
                </a:lnTo>
                <a:lnTo>
                  <a:pt x="40716" y="0"/>
                </a:lnTo>
                <a:lnTo>
                  <a:pt x="0" y="20358"/>
                </a:lnTo>
                <a:lnTo>
                  <a:pt x="85507" y="2035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7" name="object 297"/>
          <p:cNvSpPr/>
          <p:nvPr/>
        </p:nvSpPr>
        <p:spPr>
          <a:xfrm>
            <a:off x="3747302" y="1710050"/>
            <a:ext cx="40582" cy="18446"/>
          </a:xfrm>
          <a:custGeom>
            <a:avLst/>
            <a:gdLst/>
            <a:ahLst/>
            <a:cxnLst/>
            <a:rect l="l" t="t" r="r" b="b"/>
            <a:pathLst>
              <a:path w="44791" h="20359">
                <a:moveTo>
                  <a:pt x="34610" y="0"/>
                </a:moveTo>
                <a:lnTo>
                  <a:pt x="0" y="0"/>
                </a:lnTo>
                <a:lnTo>
                  <a:pt x="44791" y="20359"/>
                </a:lnTo>
                <a:lnTo>
                  <a:pt x="3461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8" name="object 298"/>
          <p:cNvSpPr/>
          <p:nvPr/>
        </p:nvSpPr>
        <p:spPr>
          <a:xfrm>
            <a:off x="3710411" y="1710050"/>
            <a:ext cx="77472" cy="18446"/>
          </a:xfrm>
          <a:custGeom>
            <a:avLst/>
            <a:gdLst/>
            <a:ahLst/>
            <a:cxnLst/>
            <a:rect l="l" t="t" r="r" b="b"/>
            <a:pathLst>
              <a:path w="85506" h="20359">
                <a:moveTo>
                  <a:pt x="40715" y="0"/>
                </a:moveTo>
                <a:lnTo>
                  <a:pt x="85506" y="20359"/>
                </a:lnTo>
                <a:lnTo>
                  <a:pt x="0" y="20359"/>
                </a:lnTo>
                <a:lnTo>
                  <a:pt x="4071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9" name="object 299"/>
          <p:cNvSpPr/>
          <p:nvPr/>
        </p:nvSpPr>
        <p:spPr>
          <a:xfrm>
            <a:off x="2960610" y="1737724"/>
            <a:ext cx="38733" cy="14756"/>
          </a:xfrm>
          <a:custGeom>
            <a:avLst/>
            <a:gdLst/>
            <a:ahLst/>
            <a:cxnLst/>
            <a:rect l="l" t="t" r="r" b="b"/>
            <a:pathLst>
              <a:path w="42750" h="16286">
                <a:moveTo>
                  <a:pt x="35626" y="0"/>
                </a:moveTo>
                <a:lnTo>
                  <a:pt x="0" y="16286"/>
                </a:lnTo>
                <a:lnTo>
                  <a:pt x="42750" y="16286"/>
                </a:lnTo>
                <a:lnTo>
                  <a:pt x="3562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0" name="object 300"/>
          <p:cNvSpPr/>
          <p:nvPr/>
        </p:nvSpPr>
        <p:spPr>
          <a:xfrm>
            <a:off x="2960611" y="1737720"/>
            <a:ext cx="38735" cy="14755"/>
          </a:xfrm>
          <a:custGeom>
            <a:avLst/>
            <a:gdLst/>
            <a:ahLst/>
            <a:cxnLst/>
            <a:rect l="l" t="t" r="r" b="b"/>
            <a:pathLst>
              <a:path w="42752" h="16285">
                <a:moveTo>
                  <a:pt x="35627" y="0"/>
                </a:moveTo>
                <a:lnTo>
                  <a:pt x="42752" y="16285"/>
                </a:lnTo>
                <a:lnTo>
                  <a:pt x="0" y="16285"/>
                </a:lnTo>
                <a:lnTo>
                  <a:pt x="3562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1" name="object 301"/>
          <p:cNvSpPr/>
          <p:nvPr/>
        </p:nvSpPr>
        <p:spPr>
          <a:xfrm>
            <a:off x="3831228" y="1684231"/>
            <a:ext cx="168772" cy="68248"/>
          </a:xfrm>
          <a:custGeom>
            <a:avLst/>
            <a:gdLst/>
            <a:ahLst/>
            <a:cxnLst/>
            <a:rect l="l" t="t" r="r" b="b"/>
            <a:pathLst>
              <a:path w="186274" h="75326">
                <a:moveTo>
                  <a:pt x="186274" y="75326"/>
                </a:moveTo>
                <a:lnTo>
                  <a:pt x="150649" y="0"/>
                </a:lnTo>
                <a:lnTo>
                  <a:pt x="0" y="0"/>
                </a:lnTo>
                <a:lnTo>
                  <a:pt x="36644" y="75326"/>
                </a:lnTo>
                <a:lnTo>
                  <a:pt x="186274" y="7532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2" name="object 302"/>
          <p:cNvSpPr/>
          <p:nvPr/>
        </p:nvSpPr>
        <p:spPr>
          <a:xfrm>
            <a:off x="3831229" y="1684227"/>
            <a:ext cx="168772" cy="68248"/>
          </a:xfrm>
          <a:custGeom>
            <a:avLst/>
            <a:gdLst/>
            <a:ahLst/>
            <a:cxnLst/>
            <a:rect l="l" t="t" r="r" b="b"/>
            <a:pathLst>
              <a:path w="186274" h="75326">
                <a:moveTo>
                  <a:pt x="150649" y="0"/>
                </a:moveTo>
                <a:lnTo>
                  <a:pt x="0" y="0"/>
                </a:lnTo>
                <a:lnTo>
                  <a:pt x="186274" y="75326"/>
                </a:lnTo>
                <a:lnTo>
                  <a:pt x="15064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3" name="object 303"/>
          <p:cNvSpPr/>
          <p:nvPr/>
        </p:nvSpPr>
        <p:spPr>
          <a:xfrm>
            <a:off x="3831229" y="1684227"/>
            <a:ext cx="168772" cy="68248"/>
          </a:xfrm>
          <a:custGeom>
            <a:avLst/>
            <a:gdLst/>
            <a:ahLst/>
            <a:cxnLst/>
            <a:rect l="l" t="t" r="r" b="b"/>
            <a:pathLst>
              <a:path w="186274" h="75326">
                <a:moveTo>
                  <a:pt x="0" y="0"/>
                </a:moveTo>
                <a:lnTo>
                  <a:pt x="186274" y="75326"/>
                </a:lnTo>
                <a:lnTo>
                  <a:pt x="36644" y="7532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4" name="object 304"/>
          <p:cNvSpPr/>
          <p:nvPr/>
        </p:nvSpPr>
        <p:spPr>
          <a:xfrm>
            <a:off x="3663376" y="1757092"/>
            <a:ext cx="27669" cy="11066"/>
          </a:xfrm>
          <a:custGeom>
            <a:avLst/>
            <a:gdLst/>
            <a:ahLst/>
            <a:cxnLst/>
            <a:rect l="l" t="t" r="r" b="b"/>
            <a:pathLst>
              <a:path w="30538" h="12214">
                <a:moveTo>
                  <a:pt x="24429" y="0"/>
                </a:moveTo>
                <a:lnTo>
                  <a:pt x="0" y="12214"/>
                </a:lnTo>
                <a:lnTo>
                  <a:pt x="30538" y="12214"/>
                </a:lnTo>
                <a:lnTo>
                  <a:pt x="24429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5" name="object 305"/>
          <p:cNvSpPr/>
          <p:nvPr/>
        </p:nvSpPr>
        <p:spPr>
          <a:xfrm>
            <a:off x="3663378" y="1757088"/>
            <a:ext cx="27668" cy="11066"/>
          </a:xfrm>
          <a:custGeom>
            <a:avLst/>
            <a:gdLst/>
            <a:ahLst/>
            <a:cxnLst/>
            <a:rect l="l" t="t" r="r" b="b"/>
            <a:pathLst>
              <a:path w="30537" h="12214">
                <a:moveTo>
                  <a:pt x="24429" y="0"/>
                </a:moveTo>
                <a:lnTo>
                  <a:pt x="30537" y="12214"/>
                </a:lnTo>
                <a:lnTo>
                  <a:pt x="0" y="12214"/>
                </a:lnTo>
                <a:lnTo>
                  <a:pt x="2442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6" name="object 306"/>
          <p:cNvSpPr/>
          <p:nvPr/>
        </p:nvSpPr>
        <p:spPr>
          <a:xfrm>
            <a:off x="2926483" y="1752480"/>
            <a:ext cx="79316" cy="15679"/>
          </a:xfrm>
          <a:custGeom>
            <a:avLst/>
            <a:gdLst/>
            <a:ahLst/>
            <a:cxnLst/>
            <a:rect l="l" t="t" r="r" b="b"/>
            <a:pathLst>
              <a:path w="87541" h="17305">
                <a:moveTo>
                  <a:pt x="87541" y="17305"/>
                </a:moveTo>
                <a:lnTo>
                  <a:pt x="80416" y="0"/>
                </a:lnTo>
                <a:lnTo>
                  <a:pt x="37665" y="0"/>
                </a:lnTo>
                <a:lnTo>
                  <a:pt x="0" y="17305"/>
                </a:lnTo>
                <a:lnTo>
                  <a:pt x="87541" y="1730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7" name="object 307"/>
          <p:cNvSpPr/>
          <p:nvPr/>
        </p:nvSpPr>
        <p:spPr>
          <a:xfrm>
            <a:off x="2960610" y="1752475"/>
            <a:ext cx="45188" cy="15679"/>
          </a:xfrm>
          <a:custGeom>
            <a:avLst/>
            <a:gdLst/>
            <a:ahLst/>
            <a:cxnLst/>
            <a:rect l="l" t="t" r="r" b="b"/>
            <a:pathLst>
              <a:path w="49874" h="17305">
                <a:moveTo>
                  <a:pt x="42752" y="0"/>
                </a:moveTo>
                <a:lnTo>
                  <a:pt x="0" y="0"/>
                </a:lnTo>
                <a:lnTo>
                  <a:pt x="49874" y="17305"/>
                </a:lnTo>
                <a:lnTo>
                  <a:pt x="4275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8" name="object 308"/>
          <p:cNvSpPr/>
          <p:nvPr/>
        </p:nvSpPr>
        <p:spPr>
          <a:xfrm>
            <a:off x="2926483" y="1752475"/>
            <a:ext cx="79316" cy="15679"/>
          </a:xfrm>
          <a:custGeom>
            <a:avLst/>
            <a:gdLst/>
            <a:ahLst/>
            <a:cxnLst/>
            <a:rect l="l" t="t" r="r" b="b"/>
            <a:pathLst>
              <a:path w="87541" h="17305">
                <a:moveTo>
                  <a:pt x="37666" y="0"/>
                </a:moveTo>
                <a:lnTo>
                  <a:pt x="87541" y="17305"/>
                </a:lnTo>
                <a:lnTo>
                  <a:pt x="0" y="17305"/>
                </a:lnTo>
                <a:lnTo>
                  <a:pt x="3766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9" name="object 309"/>
          <p:cNvSpPr/>
          <p:nvPr/>
        </p:nvSpPr>
        <p:spPr>
          <a:xfrm>
            <a:off x="3464169" y="1697141"/>
            <a:ext cx="113436" cy="72861"/>
          </a:xfrm>
          <a:custGeom>
            <a:avLst/>
            <a:gdLst/>
            <a:ahLst/>
            <a:cxnLst/>
            <a:rect l="l" t="t" r="r" b="b"/>
            <a:pathLst>
              <a:path w="125200" h="80417">
                <a:moveTo>
                  <a:pt x="125200" y="80417"/>
                </a:moveTo>
                <a:lnTo>
                  <a:pt x="84484" y="0"/>
                </a:lnTo>
                <a:lnTo>
                  <a:pt x="0" y="0"/>
                </a:lnTo>
                <a:lnTo>
                  <a:pt x="39696" y="80417"/>
                </a:lnTo>
                <a:lnTo>
                  <a:pt x="125200" y="8041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0" name="object 310"/>
          <p:cNvSpPr/>
          <p:nvPr/>
        </p:nvSpPr>
        <p:spPr>
          <a:xfrm>
            <a:off x="3464171" y="1697137"/>
            <a:ext cx="113436" cy="72860"/>
          </a:xfrm>
          <a:custGeom>
            <a:avLst/>
            <a:gdLst/>
            <a:ahLst/>
            <a:cxnLst/>
            <a:rect l="l" t="t" r="r" b="b"/>
            <a:pathLst>
              <a:path w="125200" h="80416">
                <a:moveTo>
                  <a:pt x="84484" y="0"/>
                </a:moveTo>
                <a:lnTo>
                  <a:pt x="0" y="0"/>
                </a:lnTo>
                <a:lnTo>
                  <a:pt x="125200" y="80416"/>
                </a:lnTo>
                <a:lnTo>
                  <a:pt x="8448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1" name="object 311"/>
          <p:cNvSpPr/>
          <p:nvPr/>
        </p:nvSpPr>
        <p:spPr>
          <a:xfrm>
            <a:off x="3464171" y="1697137"/>
            <a:ext cx="113436" cy="72860"/>
          </a:xfrm>
          <a:custGeom>
            <a:avLst/>
            <a:gdLst/>
            <a:ahLst/>
            <a:cxnLst/>
            <a:rect l="l" t="t" r="r" b="b"/>
            <a:pathLst>
              <a:path w="125200" h="80416">
                <a:moveTo>
                  <a:pt x="0" y="0"/>
                </a:moveTo>
                <a:lnTo>
                  <a:pt x="125200" y="80416"/>
                </a:lnTo>
                <a:lnTo>
                  <a:pt x="39695" y="8041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2" name="object 312"/>
          <p:cNvSpPr/>
          <p:nvPr/>
        </p:nvSpPr>
        <p:spPr>
          <a:xfrm>
            <a:off x="2600925" y="1779226"/>
            <a:ext cx="7378" cy="2766"/>
          </a:xfrm>
          <a:custGeom>
            <a:avLst/>
            <a:gdLst/>
            <a:ahLst/>
            <a:cxnLst/>
            <a:rect l="l" t="t" r="r" b="b"/>
            <a:pathLst>
              <a:path w="8143" h="3053">
                <a:moveTo>
                  <a:pt x="7123" y="0"/>
                </a:moveTo>
                <a:lnTo>
                  <a:pt x="0" y="3053"/>
                </a:lnTo>
                <a:lnTo>
                  <a:pt x="8143" y="3053"/>
                </a:lnTo>
                <a:lnTo>
                  <a:pt x="7123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3" name="object 313"/>
          <p:cNvSpPr/>
          <p:nvPr/>
        </p:nvSpPr>
        <p:spPr>
          <a:xfrm>
            <a:off x="2600927" y="1779223"/>
            <a:ext cx="7376" cy="2766"/>
          </a:xfrm>
          <a:custGeom>
            <a:avLst/>
            <a:gdLst/>
            <a:ahLst/>
            <a:cxnLst/>
            <a:rect l="l" t="t" r="r" b="b"/>
            <a:pathLst>
              <a:path w="8141" h="3053">
                <a:moveTo>
                  <a:pt x="7124" y="0"/>
                </a:moveTo>
                <a:lnTo>
                  <a:pt x="8141" y="3053"/>
                </a:lnTo>
                <a:lnTo>
                  <a:pt x="0" y="3053"/>
                </a:lnTo>
                <a:lnTo>
                  <a:pt x="712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4" name="object 314"/>
          <p:cNvSpPr/>
          <p:nvPr/>
        </p:nvSpPr>
        <p:spPr>
          <a:xfrm>
            <a:off x="2981821" y="1686073"/>
            <a:ext cx="122661" cy="95918"/>
          </a:xfrm>
          <a:custGeom>
            <a:avLst/>
            <a:gdLst/>
            <a:ahLst/>
            <a:cxnLst/>
            <a:rect l="l" t="t" r="r" b="b"/>
            <a:pathLst>
              <a:path w="135381" h="105865">
                <a:moveTo>
                  <a:pt x="135381" y="105865"/>
                </a:moveTo>
                <a:lnTo>
                  <a:pt x="87537" y="0"/>
                </a:lnTo>
                <a:lnTo>
                  <a:pt x="0" y="0"/>
                </a:lnTo>
                <a:lnTo>
                  <a:pt x="47840" y="105865"/>
                </a:lnTo>
                <a:lnTo>
                  <a:pt x="135381" y="10586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5" name="object 315"/>
          <p:cNvSpPr/>
          <p:nvPr/>
        </p:nvSpPr>
        <p:spPr>
          <a:xfrm>
            <a:off x="2981824" y="1686069"/>
            <a:ext cx="122661" cy="95919"/>
          </a:xfrm>
          <a:custGeom>
            <a:avLst/>
            <a:gdLst/>
            <a:ahLst/>
            <a:cxnLst/>
            <a:rect l="l" t="t" r="r" b="b"/>
            <a:pathLst>
              <a:path w="135381" h="105866">
                <a:moveTo>
                  <a:pt x="87536" y="0"/>
                </a:moveTo>
                <a:lnTo>
                  <a:pt x="0" y="0"/>
                </a:lnTo>
                <a:lnTo>
                  <a:pt x="135381" y="105866"/>
                </a:lnTo>
                <a:lnTo>
                  <a:pt x="8753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6" name="object 316"/>
          <p:cNvSpPr/>
          <p:nvPr/>
        </p:nvSpPr>
        <p:spPr>
          <a:xfrm>
            <a:off x="2981824" y="1686069"/>
            <a:ext cx="122661" cy="95919"/>
          </a:xfrm>
          <a:custGeom>
            <a:avLst/>
            <a:gdLst/>
            <a:ahLst/>
            <a:cxnLst/>
            <a:rect l="l" t="t" r="r" b="b"/>
            <a:pathLst>
              <a:path w="135381" h="105866">
                <a:moveTo>
                  <a:pt x="0" y="0"/>
                </a:moveTo>
                <a:lnTo>
                  <a:pt x="135381" y="105866"/>
                </a:lnTo>
                <a:lnTo>
                  <a:pt x="47840" y="10586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7" name="object 317"/>
          <p:cNvSpPr/>
          <p:nvPr/>
        </p:nvSpPr>
        <p:spPr>
          <a:xfrm>
            <a:off x="2791835" y="1710054"/>
            <a:ext cx="98680" cy="71937"/>
          </a:xfrm>
          <a:custGeom>
            <a:avLst/>
            <a:gdLst/>
            <a:ahLst/>
            <a:cxnLst/>
            <a:rect l="l" t="t" r="r" b="b"/>
            <a:pathLst>
              <a:path w="108913" h="79397">
                <a:moveTo>
                  <a:pt x="108913" y="79397"/>
                </a:moveTo>
                <a:lnTo>
                  <a:pt x="75322" y="0"/>
                </a:lnTo>
                <a:lnTo>
                  <a:pt x="0" y="0"/>
                </a:lnTo>
                <a:lnTo>
                  <a:pt x="33591" y="79397"/>
                </a:lnTo>
                <a:lnTo>
                  <a:pt x="108913" y="7939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8" name="object 318"/>
          <p:cNvSpPr/>
          <p:nvPr/>
        </p:nvSpPr>
        <p:spPr>
          <a:xfrm>
            <a:off x="2791835" y="1710050"/>
            <a:ext cx="98680" cy="71939"/>
          </a:xfrm>
          <a:custGeom>
            <a:avLst/>
            <a:gdLst/>
            <a:ahLst/>
            <a:cxnLst/>
            <a:rect l="l" t="t" r="r" b="b"/>
            <a:pathLst>
              <a:path w="108914" h="79399">
                <a:moveTo>
                  <a:pt x="75323" y="0"/>
                </a:moveTo>
                <a:lnTo>
                  <a:pt x="0" y="0"/>
                </a:lnTo>
                <a:lnTo>
                  <a:pt x="108914" y="79399"/>
                </a:lnTo>
                <a:lnTo>
                  <a:pt x="7532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9" name="object 319"/>
          <p:cNvSpPr/>
          <p:nvPr/>
        </p:nvSpPr>
        <p:spPr>
          <a:xfrm>
            <a:off x="2791835" y="1710050"/>
            <a:ext cx="98680" cy="71939"/>
          </a:xfrm>
          <a:custGeom>
            <a:avLst/>
            <a:gdLst/>
            <a:ahLst/>
            <a:cxnLst/>
            <a:rect l="l" t="t" r="r" b="b"/>
            <a:pathLst>
              <a:path w="108914" h="79399">
                <a:moveTo>
                  <a:pt x="0" y="0"/>
                </a:moveTo>
                <a:lnTo>
                  <a:pt x="108914" y="79399"/>
                </a:lnTo>
                <a:lnTo>
                  <a:pt x="33591" y="7939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0" name="object 320"/>
          <p:cNvSpPr/>
          <p:nvPr/>
        </p:nvSpPr>
        <p:spPr>
          <a:xfrm>
            <a:off x="3623717" y="1768158"/>
            <a:ext cx="76550" cy="19364"/>
          </a:xfrm>
          <a:custGeom>
            <a:avLst/>
            <a:gdLst/>
            <a:ahLst/>
            <a:cxnLst/>
            <a:rect l="l" t="t" r="r" b="b"/>
            <a:pathLst>
              <a:path w="84489" h="21372">
                <a:moveTo>
                  <a:pt x="84489" y="21372"/>
                </a:moveTo>
                <a:lnTo>
                  <a:pt x="74311" y="0"/>
                </a:lnTo>
                <a:lnTo>
                  <a:pt x="43773" y="0"/>
                </a:lnTo>
                <a:lnTo>
                  <a:pt x="0" y="21372"/>
                </a:lnTo>
                <a:lnTo>
                  <a:pt x="84489" y="2137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1" name="object 321"/>
          <p:cNvSpPr/>
          <p:nvPr/>
        </p:nvSpPr>
        <p:spPr>
          <a:xfrm>
            <a:off x="3663379" y="1768155"/>
            <a:ext cx="36889" cy="19365"/>
          </a:xfrm>
          <a:custGeom>
            <a:avLst/>
            <a:gdLst/>
            <a:ahLst/>
            <a:cxnLst/>
            <a:rect l="l" t="t" r="r" b="b"/>
            <a:pathLst>
              <a:path w="40715" h="21373">
                <a:moveTo>
                  <a:pt x="30537" y="0"/>
                </a:moveTo>
                <a:lnTo>
                  <a:pt x="0" y="0"/>
                </a:lnTo>
                <a:lnTo>
                  <a:pt x="40715" y="21373"/>
                </a:lnTo>
                <a:lnTo>
                  <a:pt x="3053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2" name="object 322"/>
          <p:cNvSpPr/>
          <p:nvPr/>
        </p:nvSpPr>
        <p:spPr>
          <a:xfrm>
            <a:off x="3623718" y="1768155"/>
            <a:ext cx="76550" cy="19365"/>
          </a:xfrm>
          <a:custGeom>
            <a:avLst/>
            <a:gdLst/>
            <a:ahLst/>
            <a:cxnLst/>
            <a:rect l="l" t="t" r="r" b="b"/>
            <a:pathLst>
              <a:path w="84489" h="21373">
                <a:moveTo>
                  <a:pt x="43774" y="0"/>
                </a:moveTo>
                <a:lnTo>
                  <a:pt x="84489" y="21373"/>
                </a:lnTo>
                <a:lnTo>
                  <a:pt x="0" y="21373"/>
                </a:lnTo>
                <a:lnTo>
                  <a:pt x="4377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3" name="object 323"/>
          <p:cNvSpPr/>
          <p:nvPr/>
        </p:nvSpPr>
        <p:spPr>
          <a:xfrm>
            <a:off x="2613833" y="1725734"/>
            <a:ext cx="110675" cy="66403"/>
          </a:xfrm>
          <a:custGeom>
            <a:avLst/>
            <a:gdLst/>
            <a:ahLst/>
            <a:cxnLst/>
            <a:rect l="l" t="t" r="r" b="b"/>
            <a:pathLst>
              <a:path w="122152" h="73289">
                <a:moveTo>
                  <a:pt x="122152" y="73289"/>
                </a:moveTo>
                <a:lnTo>
                  <a:pt x="90594" y="0"/>
                </a:lnTo>
                <a:lnTo>
                  <a:pt x="0" y="0"/>
                </a:lnTo>
                <a:lnTo>
                  <a:pt x="31558" y="73289"/>
                </a:lnTo>
                <a:lnTo>
                  <a:pt x="122152" y="7328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4" name="object 324"/>
          <p:cNvSpPr/>
          <p:nvPr/>
        </p:nvSpPr>
        <p:spPr>
          <a:xfrm>
            <a:off x="2613837" y="1725729"/>
            <a:ext cx="110674" cy="66403"/>
          </a:xfrm>
          <a:custGeom>
            <a:avLst/>
            <a:gdLst/>
            <a:ahLst/>
            <a:cxnLst/>
            <a:rect l="l" t="t" r="r" b="b"/>
            <a:pathLst>
              <a:path w="122151" h="73289">
                <a:moveTo>
                  <a:pt x="90592" y="0"/>
                </a:moveTo>
                <a:lnTo>
                  <a:pt x="0" y="0"/>
                </a:lnTo>
                <a:lnTo>
                  <a:pt x="122151" y="73289"/>
                </a:lnTo>
                <a:lnTo>
                  <a:pt x="9059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5" name="object 325"/>
          <p:cNvSpPr/>
          <p:nvPr/>
        </p:nvSpPr>
        <p:spPr>
          <a:xfrm>
            <a:off x="2613837" y="1725729"/>
            <a:ext cx="110674" cy="66403"/>
          </a:xfrm>
          <a:custGeom>
            <a:avLst/>
            <a:gdLst/>
            <a:ahLst/>
            <a:cxnLst/>
            <a:rect l="l" t="t" r="r" b="b"/>
            <a:pathLst>
              <a:path w="122151" h="73289">
                <a:moveTo>
                  <a:pt x="0" y="0"/>
                </a:moveTo>
                <a:lnTo>
                  <a:pt x="122151" y="73289"/>
                </a:lnTo>
                <a:lnTo>
                  <a:pt x="31556" y="7328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6" name="object 326"/>
          <p:cNvSpPr/>
          <p:nvPr/>
        </p:nvSpPr>
        <p:spPr>
          <a:xfrm>
            <a:off x="2437683" y="1800437"/>
            <a:ext cx="920" cy="922"/>
          </a:xfrm>
          <a:custGeom>
            <a:avLst/>
            <a:gdLst/>
            <a:ahLst/>
            <a:cxnLst/>
            <a:rect l="l" t="t" r="r" b="b"/>
            <a:pathLst>
              <a:path w="1015" h="1018">
                <a:moveTo>
                  <a:pt x="1015" y="0"/>
                </a:moveTo>
                <a:lnTo>
                  <a:pt x="1015" y="1018"/>
                </a:lnTo>
                <a:lnTo>
                  <a:pt x="0" y="1018"/>
                </a:lnTo>
                <a:lnTo>
                  <a:pt x="1015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7" name="object 327"/>
          <p:cNvSpPr/>
          <p:nvPr/>
        </p:nvSpPr>
        <p:spPr>
          <a:xfrm>
            <a:off x="2437685" y="1800433"/>
            <a:ext cx="919" cy="923"/>
          </a:xfrm>
          <a:custGeom>
            <a:avLst/>
            <a:gdLst/>
            <a:ahLst/>
            <a:cxnLst/>
            <a:rect l="l" t="t" r="r" b="b"/>
            <a:pathLst>
              <a:path w="1014" h="1019">
                <a:moveTo>
                  <a:pt x="1014" y="0"/>
                </a:moveTo>
                <a:lnTo>
                  <a:pt x="1014" y="1019"/>
                </a:lnTo>
                <a:lnTo>
                  <a:pt x="0" y="1019"/>
                </a:lnTo>
                <a:lnTo>
                  <a:pt x="10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8" name="object 328"/>
          <p:cNvSpPr/>
          <p:nvPr/>
        </p:nvSpPr>
        <p:spPr>
          <a:xfrm>
            <a:off x="3515810" y="1800437"/>
            <a:ext cx="0" cy="922"/>
          </a:xfrm>
          <a:custGeom>
            <a:avLst/>
            <a:gdLst/>
            <a:ahLst/>
            <a:cxnLst/>
            <a:rect l="l" t="t" r="r" b="b"/>
            <a:pathLst>
              <a:path h="1018">
                <a:moveTo>
                  <a:pt x="0" y="0"/>
                </a:moveTo>
                <a:lnTo>
                  <a:pt x="0" y="1018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9" name="object 329"/>
          <p:cNvSpPr/>
          <p:nvPr/>
        </p:nvSpPr>
        <p:spPr>
          <a:xfrm>
            <a:off x="3515814" y="1800433"/>
            <a:ext cx="0" cy="923"/>
          </a:xfrm>
          <a:custGeom>
            <a:avLst/>
            <a:gdLst/>
            <a:ahLst/>
            <a:cxnLst/>
            <a:rect l="l" t="t" r="r" b="b"/>
            <a:pathLst>
              <a:path h="1019">
                <a:moveTo>
                  <a:pt x="0" y="0"/>
                </a:moveTo>
                <a:lnTo>
                  <a:pt x="0" y="101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0" name="object 330"/>
          <p:cNvSpPr/>
          <p:nvPr/>
        </p:nvSpPr>
        <p:spPr>
          <a:xfrm>
            <a:off x="3500135" y="1770003"/>
            <a:ext cx="77470" cy="30435"/>
          </a:xfrm>
          <a:custGeom>
            <a:avLst/>
            <a:gdLst/>
            <a:ahLst/>
            <a:cxnLst/>
            <a:rect l="l" t="t" r="r" b="b"/>
            <a:pathLst>
              <a:path w="85504" h="33591">
                <a:moveTo>
                  <a:pt x="85504" y="0"/>
                </a:moveTo>
                <a:lnTo>
                  <a:pt x="0" y="0"/>
                </a:lnTo>
                <a:lnTo>
                  <a:pt x="17301" y="33591"/>
                </a:lnTo>
                <a:lnTo>
                  <a:pt x="8550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1" name="object 331"/>
          <p:cNvSpPr/>
          <p:nvPr/>
        </p:nvSpPr>
        <p:spPr>
          <a:xfrm>
            <a:off x="3500137" y="1769998"/>
            <a:ext cx="15676" cy="30435"/>
          </a:xfrm>
          <a:custGeom>
            <a:avLst/>
            <a:gdLst/>
            <a:ahLst/>
            <a:cxnLst/>
            <a:rect l="l" t="t" r="r" b="b"/>
            <a:pathLst>
              <a:path w="17302" h="33591">
                <a:moveTo>
                  <a:pt x="17302" y="33591"/>
                </a:moveTo>
                <a:lnTo>
                  <a:pt x="0" y="0"/>
                </a:lnTo>
                <a:lnTo>
                  <a:pt x="17302" y="33591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2" name="object 332"/>
          <p:cNvSpPr/>
          <p:nvPr/>
        </p:nvSpPr>
        <p:spPr>
          <a:xfrm>
            <a:off x="3500137" y="1769998"/>
            <a:ext cx="77470" cy="30435"/>
          </a:xfrm>
          <a:custGeom>
            <a:avLst/>
            <a:gdLst/>
            <a:ahLst/>
            <a:cxnLst/>
            <a:rect l="l" t="t" r="r" b="b"/>
            <a:pathLst>
              <a:path w="85504" h="33591">
                <a:moveTo>
                  <a:pt x="17302" y="33591"/>
                </a:moveTo>
                <a:lnTo>
                  <a:pt x="0" y="0"/>
                </a:lnTo>
                <a:lnTo>
                  <a:pt x="85504" y="0"/>
                </a:lnTo>
                <a:lnTo>
                  <a:pt x="17302" y="33591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3" name="object 333"/>
          <p:cNvSpPr/>
          <p:nvPr/>
        </p:nvSpPr>
        <p:spPr>
          <a:xfrm>
            <a:off x="3710409" y="1728500"/>
            <a:ext cx="113440" cy="72860"/>
          </a:xfrm>
          <a:custGeom>
            <a:avLst/>
            <a:gdLst/>
            <a:ahLst/>
            <a:cxnLst/>
            <a:rect l="l" t="t" r="r" b="b"/>
            <a:pathLst>
              <a:path w="125204" h="80416">
                <a:moveTo>
                  <a:pt x="125204" y="80416"/>
                </a:moveTo>
                <a:lnTo>
                  <a:pt x="85507" y="0"/>
                </a:lnTo>
                <a:lnTo>
                  <a:pt x="0" y="0"/>
                </a:lnTo>
                <a:lnTo>
                  <a:pt x="39701" y="80416"/>
                </a:lnTo>
                <a:lnTo>
                  <a:pt x="125204" y="8041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4" name="object 334"/>
          <p:cNvSpPr/>
          <p:nvPr/>
        </p:nvSpPr>
        <p:spPr>
          <a:xfrm>
            <a:off x="3710412" y="1728496"/>
            <a:ext cx="113441" cy="72860"/>
          </a:xfrm>
          <a:custGeom>
            <a:avLst/>
            <a:gdLst/>
            <a:ahLst/>
            <a:cxnLst/>
            <a:rect l="l" t="t" r="r" b="b"/>
            <a:pathLst>
              <a:path w="125205" h="80416">
                <a:moveTo>
                  <a:pt x="85506" y="0"/>
                </a:moveTo>
                <a:lnTo>
                  <a:pt x="0" y="0"/>
                </a:lnTo>
                <a:lnTo>
                  <a:pt x="125205" y="80416"/>
                </a:lnTo>
                <a:lnTo>
                  <a:pt x="855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5" name="object 335"/>
          <p:cNvSpPr/>
          <p:nvPr/>
        </p:nvSpPr>
        <p:spPr>
          <a:xfrm>
            <a:off x="3710412" y="1728496"/>
            <a:ext cx="113441" cy="72860"/>
          </a:xfrm>
          <a:custGeom>
            <a:avLst/>
            <a:gdLst/>
            <a:ahLst/>
            <a:cxnLst/>
            <a:rect l="l" t="t" r="r" b="b"/>
            <a:pathLst>
              <a:path w="125205" h="80416">
                <a:moveTo>
                  <a:pt x="0" y="0"/>
                </a:moveTo>
                <a:lnTo>
                  <a:pt x="125205" y="80416"/>
                </a:lnTo>
                <a:lnTo>
                  <a:pt x="39701" y="8041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6" name="object 336"/>
          <p:cNvSpPr/>
          <p:nvPr/>
        </p:nvSpPr>
        <p:spPr>
          <a:xfrm>
            <a:off x="3864430" y="1752480"/>
            <a:ext cx="31359" cy="53492"/>
          </a:xfrm>
          <a:custGeom>
            <a:avLst/>
            <a:gdLst/>
            <a:ahLst/>
            <a:cxnLst/>
            <a:rect l="l" t="t" r="r" b="b"/>
            <a:pathLst>
              <a:path w="34611" h="59039">
                <a:moveTo>
                  <a:pt x="34611" y="57002"/>
                </a:moveTo>
                <a:lnTo>
                  <a:pt x="0" y="0"/>
                </a:lnTo>
                <a:lnTo>
                  <a:pt x="27482" y="57002"/>
                </a:lnTo>
                <a:lnTo>
                  <a:pt x="29519" y="59039"/>
                </a:lnTo>
                <a:lnTo>
                  <a:pt x="34611" y="5700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7" name="object 337"/>
          <p:cNvSpPr/>
          <p:nvPr/>
        </p:nvSpPr>
        <p:spPr>
          <a:xfrm>
            <a:off x="3864431" y="1752475"/>
            <a:ext cx="31358" cy="51647"/>
          </a:xfrm>
          <a:custGeom>
            <a:avLst/>
            <a:gdLst/>
            <a:ahLst/>
            <a:cxnLst/>
            <a:rect l="l" t="t" r="r" b="b"/>
            <a:pathLst>
              <a:path w="34610" h="57003">
                <a:moveTo>
                  <a:pt x="0" y="0"/>
                </a:moveTo>
                <a:lnTo>
                  <a:pt x="27483" y="57003"/>
                </a:lnTo>
                <a:lnTo>
                  <a:pt x="34610" y="5700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8" name="object 338"/>
          <p:cNvSpPr/>
          <p:nvPr/>
        </p:nvSpPr>
        <p:spPr>
          <a:xfrm>
            <a:off x="3889333" y="1804123"/>
            <a:ext cx="6457" cy="1845"/>
          </a:xfrm>
          <a:custGeom>
            <a:avLst/>
            <a:gdLst/>
            <a:ahLst/>
            <a:cxnLst/>
            <a:rect l="l" t="t" r="r" b="b"/>
            <a:pathLst>
              <a:path w="7127" h="2036">
                <a:moveTo>
                  <a:pt x="0" y="0"/>
                </a:moveTo>
                <a:lnTo>
                  <a:pt x="7127" y="0"/>
                </a:lnTo>
                <a:lnTo>
                  <a:pt x="2036" y="203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9" name="object 339"/>
          <p:cNvSpPr/>
          <p:nvPr/>
        </p:nvSpPr>
        <p:spPr>
          <a:xfrm>
            <a:off x="3864429" y="1752479"/>
            <a:ext cx="135571" cy="51646"/>
          </a:xfrm>
          <a:custGeom>
            <a:avLst/>
            <a:gdLst/>
            <a:ahLst/>
            <a:cxnLst/>
            <a:rect l="l" t="t" r="r" b="b"/>
            <a:pathLst>
              <a:path w="149630" h="57002">
                <a:moveTo>
                  <a:pt x="0" y="0"/>
                </a:moveTo>
                <a:lnTo>
                  <a:pt x="34611" y="57002"/>
                </a:lnTo>
                <a:lnTo>
                  <a:pt x="14963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0" name="object 340"/>
          <p:cNvSpPr/>
          <p:nvPr/>
        </p:nvSpPr>
        <p:spPr>
          <a:xfrm>
            <a:off x="3864431" y="1752475"/>
            <a:ext cx="135571" cy="51647"/>
          </a:xfrm>
          <a:custGeom>
            <a:avLst/>
            <a:gdLst/>
            <a:ahLst/>
            <a:cxnLst/>
            <a:rect l="l" t="t" r="r" b="b"/>
            <a:pathLst>
              <a:path w="149630" h="57003">
                <a:moveTo>
                  <a:pt x="0" y="0"/>
                </a:moveTo>
                <a:lnTo>
                  <a:pt x="149630" y="0"/>
                </a:lnTo>
                <a:lnTo>
                  <a:pt x="34610" y="5700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1" name="object 341"/>
          <p:cNvSpPr/>
          <p:nvPr/>
        </p:nvSpPr>
        <p:spPr>
          <a:xfrm>
            <a:off x="2926483" y="1768159"/>
            <a:ext cx="94071" cy="35967"/>
          </a:xfrm>
          <a:custGeom>
            <a:avLst/>
            <a:gdLst/>
            <a:ahLst/>
            <a:cxnLst/>
            <a:rect l="l" t="t" r="r" b="b"/>
            <a:pathLst>
              <a:path w="103827" h="39697">
                <a:moveTo>
                  <a:pt x="103827" y="39697"/>
                </a:moveTo>
                <a:lnTo>
                  <a:pt x="87541" y="0"/>
                </a:lnTo>
                <a:lnTo>
                  <a:pt x="0" y="0"/>
                </a:lnTo>
                <a:lnTo>
                  <a:pt x="17305" y="39697"/>
                </a:lnTo>
                <a:lnTo>
                  <a:pt x="103827" y="3969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2" name="object 342"/>
          <p:cNvSpPr/>
          <p:nvPr/>
        </p:nvSpPr>
        <p:spPr>
          <a:xfrm>
            <a:off x="2926483" y="1768155"/>
            <a:ext cx="94073" cy="35968"/>
          </a:xfrm>
          <a:custGeom>
            <a:avLst/>
            <a:gdLst/>
            <a:ahLst/>
            <a:cxnLst/>
            <a:rect l="l" t="t" r="r" b="b"/>
            <a:pathLst>
              <a:path w="103829" h="39698">
                <a:moveTo>
                  <a:pt x="87541" y="0"/>
                </a:moveTo>
                <a:lnTo>
                  <a:pt x="0" y="0"/>
                </a:lnTo>
                <a:lnTo>
                  <a:pt x="103829" y="39698"/>
                </a:lnTo>
                <a:lnTo>
                  <a:pt x="8754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3" name="object 343"/>
          <p:cNvSpPr/>
          <p:nvPr/>
        </p:nvSpPr>
        <p:spPr>
          <a:xfrm>
            <a:off x="2926483" y="1768155"/>
            <a:ext cx="94073" cy="35968"/>
          </a:xfrm>
          <a:custGeom>
            <a:avLst/>
            <a:gdLst/>
            <a:ahLst/>
            <a:cxnLst/>
            <a:rect l="l" t="t" r="r" b="b"/>
            <a:pathLst>
              <a:path w="103829" h="39698">
                <a:moveTo>
                  <a:pt x="0" y="0"/>
                </a:moveTo>
                <a:lnTo>
                  <a:pt x="103829" y="39698"/>
                </a:lnTo>
                <a:lnTo>
                  <a:pt x="17305" y="3969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4" name="object 344"/>
          <p:cNvSpPr/>
          <p:nvPr/>
        </p:nvSpPr>
        <p:spPr>
          <a:xfrm>
            <a:off x="2822270" y="1781992"/>
            <a:ext cx="14756" cy="25823"/>
          </a:xfrm>
          <a:custGeom>
            <a:avLst/>
            <a:gdLst/>
            <a:ahLst/>
            <a:cxnLst/>
            <a:rect l="l" t="t" r="r" b="b"/>
            <a:pathLst>
              <a:path w="16286" h="28501">
                <a:moveTo>
                  <a:pt x="16286" y="26466"/>
                </a:moveTo>
                <a:lnTo>
                  <a:pt x="0" y="0"/>
                </a:lnTo>
                <a:lnTo>
                  <a:pt x="11195" y="26466"/>
                </a:lnTo>
                <a:lnTo>
                  <a:pt x="12214" y="28501"/>
                </a:lnTo>
                <a:lnTo>
                  <a:pt x="16286" y="2646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5" name="object 345"/>
          <p:cNvSpPr/>
          <p:nvPr/>
        </p:nvSpPr>
        <p:spPr>
          <a:xfrm>
            <a:off x="2822270" y="1781988"/>
            <a:ext cx="14758" cy="23979"/>
          </a:xfrm>
          <a:custGeom>
            <a:avLst/>
            <a:gdLst/>
            <a:ahLst/>
            <a:cxnLst/>
            <a:rect l="l" t="t" r="r" b="b"/>
            <a:pathLst>
              <a:path w="16288" h="26466">
                <a:moveTo>
                  <a:pt x="0" y="0"/>
                </a:moveTo>
                <a:lnTo>
                  <a:pt x="11197" y="26466"/>
                </a:lnTo>
                <a:lnTo>
                  <a:pt x="16288" y="2646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6" name="object 346"/>
          <p:cNvSpPr/>
          <p:nvPr/>
        </p:nvSpPr>
        <p:spPr>
          <a:xfrm>
            <a:off x="2832416" y="1805968"/>
            <a:ext cx="4612" cy="1843"/>
          </a:xfrm>
          <a:custGeom>
            <a:avLst/>
            <a:gdLst/>
            <a:ahLst/>
            <a:cxnLst/>
            <a:rect l="l" t="t" r="r" b="b"/>
            <a:pathLst>
              <a:path w="5090" h="2034">
                <a:moveTo>
                  <a:pt x="0" y="0"/>
                </a:moveTo>
                <a:lnTo>
                  <a:pt x="5090" y="0"/>
                </a:lnTo>
                <a:lnTo>
                  <a:pt x="1017" y="203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7" name="object 347"/>
          <p:cNvSpPr/>
          <p:nvPr/>
        </p:nvSpPr>
        <p:spPr>
          <a:xfrm>
            <a:off x="2822270" y="1781992"/>
            <a:ext cx="68245" cy="23979"/>
          </a:xfrm>
          <a:custGeom>
            <a:avLst/>
            <a:gdLst/>
            <a:ahLst/>
            <a:cxnLst/>
            <a:rect l="l" t="t" r="r" b="b"/>
            <a:pathLst>
              <a:path w="75322" h="26466">
                <a:moveTo>
                  <a:pt x="0" y="0"/>
                </a:moveTo>
                <a:lnTo>
                  <a:pt x="16286" y="26466"/>
                </a:lnTo>
                <a:lnTo>
                  <a:pt x="75322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8" name="object 348"/>
          <p:cNvSpPr/>
          <p:nvPr/>
        </p:nvSpPr>
        <p:spPr>
          <a:xfrm>
            <a:off x="2822270" y="1781988"/>
            <a:ext cx="68246" cy="23979"/>
          </a:xfrm>
          <a:custGeom>
            <a:avLst/>
            <a:gdLst/>
            <a:ahLst/>
            <a:cxnLst/>
            <a:rect l="l" t="t" r="r" b="b"/>
            <a:pathLst>
              <a:path w="75323" h="26466">
                <a:moveTo>
                  <a:pt x="0" y="0"/>
                </a:moveTo>
                <a:lnTo>
                  <a:pt x="75323" y="0"/>
                </a:lnTo>
                <a:lnTo>
                  <a:pt x="16288" y="2646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9" name="object 349"/>
          <p:cNvSpPr/>
          <p:nvPr/>
        </p:nvSpPr>
        <p:spPr>
          <a:xfrm>
            <a:off x="3025167" y="1781992"/>
            <a:ext cx="22134" cy="30435"/>
          </a:xfrm>
          <a:custGeom>
            <a:avLst/>
            <a:gdLst/>
            <a:ahLst/>
            <a:cxnLst/>
            <a:rect l="l" t="t" r="r" b="b"/>
            <a:pathLst>
              <a:path w="24429" h="33591">
                <a:moveTo>
                  <a:pt x="24429" y="28501"/>
                </a:moveTo>
                <a:lnTo>
                  <a:pt x="0" y="0"/>
                </a:lnTo>
                <a:lnTo>
                  <a:pt x="13233" y="28501"/>
                </a:lnTo>
                <a:lnTo>
                  <a:pt x="15266" y="33591"/>
                </a:lnTo>
                <a:lnTo>
                  <a:pt x="24429" y="2850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0" name="object 350"/>
          <p:cNvSpPr/>
          <p:nvPr/>
        </p:nvSpPr>
        <p:spPr>
          <a:xfrm>
            <a:off x="3025169" y="1781988"/>
            <a:ext cx="22134" cy="25822"/>
          </a:xfrm>
          <a:custGeom>
            <a:avLst/>
            <a:gdLst/>
            <a:ahLst/>
            <a:cxnLst/>
            <a:rect l="l" t="t" r="r" b="b"/>
            <a:pathLst>
              <a:path w="24429" h="28500">
                <a:moveTo>
                  <a:pt x="0" y="0"/>
                </a:moveTo>
                <a:lnTo>
                  <a:pt x="13231" y="28500"/>
                </a:lnTo>
                <a:lnTo>
                  <a:pt x="24429" y="2850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1" name="object 351"/>
          <p:cNvSpPr/>
          <p:nvPr/>
        </p:nvSpPr>
        <p:spPr>
          <a:xfrm>
            <a:off x="3037158" y="1807811"/>
            <a:ext cx="10145" cy="4612"/>
          </a:xfrm>
          <a:custGeom>
            <a:avLst/>
            <a:gdLst/>
            <a:ahLst/>
            <a:cxnLst/>
            <a:rect l="l" t="t" r="r" b="b"/>
            <a:pathLst>
              <a:path w="11197" h="5090">
                <a:moveTo>
                  <a:pt x="0" y="0"/>
                </a:moveTo>
                <a:lnTo>
                  <a:pt x="11197" y="0"/>
                </a:lnTo>
                <a:lnTo>
                  <a:pt x="2034" y="509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2" name="object 352"/>
          <p:cNvSpPr/>
          <p:nvPr/>
        </p:nvSpPr>
        <p:spPr>
          <a:xfrm>
            <a:off x="3025167" y="1781992"/>
            <a:ext cx="79316" cy="25823"/>
          </a:xfrm>
          <a:custGeom>
            <a:avLst/>
            <a:gdLst/>
            <a:ahLst/>
            <a:cxnLst/>
            <a:rect l="l" t="t" r="r" b="b"/>
            <a:pathLst>
              <a:path w="87541" h="28501">
                <a:moveTo>
                  <a:pt x="0" y="0"/>
                </a:moveTo>
                <a:lnTo>
                  <a:pt x="24429" y="28501"/>
                </a:lnTo>
                <a:lnTo>
                  <a:pt x="87541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3" name="object 353"/>
          <p:cNvSpPr/>
          <p:nvPr/>
        </p:nvSpPr>
        <p:spPr>
          <a:xfrm>
            <a:off x="3025169" y="1781988"/>
            <a:ext cx="79316" cy="25822"/>
          </a:xfrm>
          <a:custGeom>
            <a:avLst/>
            <a:gdLst/>
            <a:ahLst/>
            <a:cxnLst/>
            <a:rect l="l" t="t" r="r" b="b"/>
            <a:pathLst>
              <a:path w="87541" h="28500">
                <a:moveTo>
                  <a:pt x="0" y="0"/>
                </a:moveTo>
                <a:lnTo>
                  <a:pt x="87541" y="0"/>
                </a:lnTo>
                <a:lnTo>
                  <a:pt x="24429" y="2850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4" name="object 354"/>
          <p:cNvSpPr/>
          <p:nvPr/>
        </p:nvSpPr>
        <p:spPr>
          <a:xfrm>
            <a:off x="3572993" y="1814271"/>
            <a:ext cx="1846" cy="922"/>
          </a:xfrm>
          <a:custGeom>
            <a:avLst/>
            <a:gdLst/>
            <a:ahLst/>
            <a:cxnLst/>
            <a:rect l="l" t="t" r="r" b="b"/>
            <a:pathLst>
              <a:path w="2037" h="1018">
                <a:moveTo>
                  <a:pt x="2037" y="0"/>
                </a:moveTo>
                <a:lnTo>
                  <a:pt x="2037" y="1018"/>
                </a:lnTo>
                <a:lnTo>
                  <a:pt x="0" y="1018"/>
                </a:lnTo>
                <a:lnTo>
                  <a:pt x="203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5" name="object 355"/>
          <p:cNvSpPr/>
          <p:nvPr/>
        </p:nvSpPr>
        <p:spPr>
          <a:xfrm>
            <a:off x="3572995" y="1814266"/>
            <a:ext cx="1845" cy="923"/>
          </a:xfrm>
          <a:custGeom>
            <a:avLst/>
            <a:gdLst/>
            <a:ahLst/>
            <a:cxnLst/>
            <a:rect l="l" t="t" r="r" b="b"/>
            <a:pathLst>
              <a:path w="2036" h="1019">
                <a:moveTo>
                  <a:pt x="2036" y="0"/>
                </a:moveTo>
                <a:lnTo>
                  <a:pt x="2036" y="1019"/>
                </a:lnTo>
                <a:lnTo>
                  <a:pt x="0" y="1019"/>
                </a:lnTo>
                <a:lnTo>
                  <a:pt x="203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6" name="object 356"/>
          <p:cNvSpPr/>
          <p:nvPr/>
        </p:nvSpPr>
        <p:spPr>
          <a:xfrm>
            <a:off x="2837946" y="1778304"/>
            <a:ext cx="98683" cy="36890"/>
          </a:xfrm>
          <a:custGeom>
            <a:avLst/>
            <a:gdLst/>
            <a:ahLst/>
            <a:cxnLst/>
            <a:rect l="l" t="t" r="r" b="b"/>
            <a:pathLst>
              <a:path w="108917" h="40716">
                <a:moveTo>
                  <a:pt x="108917" y="40716"/>
                </a:moveTo>
                <a:lnTo>
                  <a:pt x="91612" y="0"/>
                </a:lnTo>
                <a:lnTo>
                  <a:pt x="0" y="40716"/>
                </a:lnTo>
                <a:lnTo>
                  <a:pt x="108917" y="4071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7" name="object 357"/>
          <p:cNvSpPr/>
          <p:nvPr/>
        </p:nvSpPr>
        <p:spPr>
          <a:xfrm>
            <a:off x="2920952" y="1778298"/>
            <a:ext cx="15679" cy="36892"/>
          </a:xfrm>
          <a:custGeom>
            <a:avLst/>
            <a:gdLst/>
            <a:ahLst/>
            <a:cxnLst/>
            <a:rect l="l" t="t" r="r" b="b"/>
            <a:pathLst>
              <a:path w="17305" h="40718">
                <a:moveTo>
                  <a:pt x="17305" y="40718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8" name="object 358"/>
          <p:cNvSpPr/>
          <p:nvPr/>
        </p:nvSpPr>
        <p:spPr>
          <a:xfrm>
            <a:off x="2837948" y="1778298"/>
            <a:ext cx="98683" cy="36892"/>
          </a:xfrm>
          <a:custGeom>
            <a:avLst/>
            <a:gdLst/>
            <a:ahLst/>
            <a:cxnLst/>
            <a:rect l="l" t="t" r="r" b="b"/>
            <a:pathLst>
              <a:path w="108917" h="40718">
                <a:moveTo>
                  <a:pt x="91611" y="0"/>
                </a:moveTo>
                <a:lnTo>
                  <a:pt x="108917" y="40718"/>
                </a:lnTo>
                <a:lnTo>
                  <a:pt x="0" y="40718"/>
                </a:lnTo>
                <a:lnTo>
                  <a:pt x="9161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9" name="object 359"/>
          <p:cNvSpPr/>
          <p:nvPr/>
        </p:nvSpPr>
        <p:spPr>
          <a:xfrm>
            <a:off x="3417130" y="1784758"/>
            <a:ext cx="76547" cy="30435"/>
          </a:xfrm>
          <a:custGeom>
            <a:avLst/>
            <a:gdLst/>
            <a:ahLst/>
            <a:cxnLst/>
            <a:rect l="l" t="t" r="r" b="b"/>
            <a:pathLst>
              <a:path w="84485" h="33591">
                <a:moveTo>
                  <a:pt x="84485" y="33591"/>
                </a:moveTo>
                <a:lnTo>
                  <a:pt x="68199" y="0"/>
                </a:lnTo>
                <a:lnTo>
                  <a:pt x="0" y="33591"/>
                </a:lnTo>
                <a:lnTo>
                  <a:pt x="84485" y="3359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0" name="object 360"/>
          <p:cNvSpPr/>
          <p:nvPr/>
        </p:nvSpPr>
        <p:spPr>
          <a:xfrm>
            <a:off x="3478922" y="1784753"/>
            <a:ext cx="14758" cy="30437"/>
          </a:xfrm>
          <a:custGeom>
            <a:avLst/>
            <a:gdLst/>
            <a:ahLst/>
            <a:cxnLst/>
            <a:rect l="l" t="t" r="r" b="b"/>
            <a:pathLst>
              <a:path w="16288" h="33593">
                <a:moveTo>
                  <a:pt x="16288" y="33593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1" name="object 361"/>
          <p:cNvSpPr/>
          <p:nvPr/>
        </p:nvSpPr>
        <p:spPr>
          <a:xfrm>
            <a:off x="3417132" y="1784753"/>
            <a:ext cx="76546" cy="30437"/>
          </a:xfrm>
          <a:custGeom>
            <a:avLst/>
            <a:gdLst/>
            <a:ahLst/>
            <a:cxnLst/>
            <a:rect l="l" t="t" r="r" b="b"/>
            <a:pathLst>
              <a:path w="84484" h="33593">
                <a:moveTo>
                  <a:pt x="68196" y="0"/>
                </a:moveTo>
                <a:lnTo>
                  <a:pt x="84484" y="33593"/>
                </a:lnTo>
                <a:lnTo>
                  <a:pt x="0" y="33593"/>
                </a:lnTo>
                <a:lnTo>
                  <a:pt x="6819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2" name="object 362"/>
          <p:cNvSpPr/>
          <p:nvPr/>
        </p:nvSpPr>
        <p:spPr>
          <a:xfrm>
            <a:off x="2667327" y="1816114"/>
            <a:ext cx="21211" cy="7382"/>
          </a:xfrm>
          <a:custGeom>
            <a:avLst/>
            <a:gdLst/>
            <a:ahLst/>
            <a:cxnLst/>
            <a:rect l="l" t="t" r="r" b="b"/>
            <a:pathLst>
              <a:path w="23411" h="8147">
                <a:moveTo>
                  <a:pt x="19339" y="0"/>
                </a:moveTo>
                <a:lnTo>
                  <a:pt x="0" y="8147"/>
                </a:lnTo>
                <a:lnTo>
                  <a:pt x="23411" y="8147"/>
                </a:lnTo>
                <a:lnTo>
                  <a:pt x="19339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3" name="object 363"/>
          <p:cNvSpPr/>
          <p:nvPr/>
        </p:nvSpPr>
        <p:spPr>
          <a:xfrm>
            <a:off x="2667327" y="1816110"/>
            <a:ext cx="21212" cy="7381"/>
          </a:xfrm>
          <a:custGeom>
            <a:avLst/>
            <a:gdLst/>
            <a:ahLst/>
            <a:cxnLst/>
            <a:rect l="l" t="t" r="r" b="b"/>
            <a:pathLst>
              <a:path w="23412" h="8146">
                <a:moveTo>
                  <a:pt x="19339" y="0"/>
                </a:moveTo>
                <a:lnTo>
                  <a:pt x="23412" y="8146"/>
                </a:lnTo>
                <a:lnTo>
                  <a:pt x="0" y="8146"/>
                </a:lnTo>
                <a:lnTo>
                  <a:pt x="1933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4" name="object 364"/>
          <p:cNvSpPr/>
          <p:nvPr/>
        </p:nvSpPr>
        <p:spPr>
          <a:xfrm>
            <a:off x="2642427" y="1792137"/>
            <a:ext cx="82082" cy="31358"/>
          </a:xfrm>
          <a:custGeom>
            <a:avLst/>
            <a:gdLst/>
            <a:ahLst/>
            <a:cxnLst/>
            <a:rect l="l" t="t" r="r" b="b"/>
            <a:pathLst>
              <a:path w="90594" h="34610">
                <a:moveTo>
                  <a:pt x="90594" y="0"/>
                </a:moveTo>
                <a:lnTo>
                  <a:pt x="0" y="0"/>
                </a:lnTo>
                <a:lnTo>
                  <a:pt x="14248" y="34610"/>
                </a:lnTo>
                <a:lnTo>
                  <a:pt x="9059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5" name="object 365"/>
          <p:cNvSpPr/>
          <p:nvPr/>
        </p:nvSpPr>
        <p:spPr>
          <a:xfrm>
            <a:off x="2642429" y="1792132"/>
            <a:ext cx="12910" cy="31358"/>
          </a:xfrm>
          <a:custGeom>
            <a:avLst/>
            <a:gdLst/>
            <a:ahLst/>
            <a:cxnLst/>
            <a:rect l="l" t="t" r="r" b="b"/>
            <a:pathLst>
              <a:path w="14249" h="34610">
                <a:moveTo>
                  <a:pt x="14249" y="34610"/>
                </a:moveTo>
                <a:lnTo>
                  <a:pt x="0" y="0"/>
                </a:lnTo>
                <a:lnTo>
                  <a:pt x="14249" y="3461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6" name="object 366"/>
          <p:cNvSpPr/>
          <p:nvPr/>
        </p:nvSpPr>
        <p:spPr>
          <a:xfrm>
            <a:off x="2642428" y="1792132"/>
            <a:ext cx="82082" cy="31358"/>
          </a:xfrm>
          <a:custGeom>
            <a:avLst/>
            <a:gdLst/>
            <a:ahLst/>
            <a:cxnLst/>
            <a:rect l="l" t="t" r="r" b="b"/>
            <a:pathLst>
              <a:path w="90594" h="34610">
                <a:moveTo>
                  <a:pt x="14249" y="34610"/>
                </a:moveTo>
                <a:lnTo>
                  <a:pt x="0" y="0"/>
                </a:lnTo>
                <a:lnTo>
                  <a:pt x="90594" y="0"/>
                </a:lnTo>
                <a:lnTo>
                  <a:pt x="14249" y="3461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7" name="object 367"/>
          <p:cNvSpPr/>
          <p:nvPr/>
        </p:nvSpPr>
        <p:spPr>
          <a:xfrm>
            <a:off x="2381425" y="1801361"/>
            <a:ext cx="68248" cy="25819"/>
          </a:xfrm>
          <a:custGeom>
            <a:avLst/>
            <a:gdLst/>
            <a:ahLst/>
            <a:cxnLst/>
            <a:rect l="l" t="t" r="r" b="b"/>
            <a:pathLst>
              <a:path w="75326" h="28497">
                <a:moveTo>
                  <a:pt x="75326" y="28497"/>
                </a:moveTo>
                <a:lnTo>
                  <a:pt x="63108" y="0"/>
                </a:lnTo>
                <a:lnTo>
                  <a:pt x="62092" y="0"/>
                </a:lnTo>
                <a:lnTo>
                  <a:pt x="0" y="28497"/>
                </a:lnTo>
                <a:lnTo>
                  <a:pt x="75326" y="2849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8" name="object 368"/>
          <p:cNvSpPr/>
          <p:nvPr/>
        </p:nvSpPr>
        <p:spPr>
          <a:xfrm>
            <a:off x="2437685" y="1801356"/>
            <a:ext cx="11991" cy="25820"/>
          </a:xfrm>
          <a:custGeom>
            <a:avLst/>
            <a:gdLst/>
            <a:ahLst/>
            <a:cxnLst/>
            <a:rect l="l" t="t" r="r" b="b"/>
            <a:pathLst>
              <a:path w="13234" h="28498">
                <a:moveTo>
                  <a:pt x="1014" y="0"/>
                </a:moveTo>
                <a:lnTo>
                  <a:pt x="0" y="0"/>
                </a:lnTo>
                <a:lnTo>
                  <a:pt x="13234" y="28498"/>
                </a:lnTo>
                <a:lnTo>
                  <a:pt x="10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9" name="object 369"/>
          <p:cNvSpPr/>
          <p:nvPr/>
        </p:nvSpPr>
        <p:spPr>
          <a:xfrm>
            <a:off x="2381427" y="1801356"/>
            <a:ext cx="68248" cy="25820"/>
          </a:xfrm>
          <a:custGeom>
            <a:avLst/>
            <a:gdLst/>
            <a:ahLst/>
            <a:cxnLst/>
            <a:rect l="l" t="t" r="r" b="b"/>
            <a:pathLst>
              <a:path w="75326" h="28498">
                <a:moveTo>
                  <a:pt x="62091" y="0"/>
                </a:moveTo>
                <a:lnTo>
                  <a:pt x="75326" y="28498"/>
                </a:lnTo>
                <a:lnTo>
                  <a:pt x="0" y="28498"/>
                </a:lnTo>
                <a:lnTo>
                  <a:pt x="6209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0" name="object 370"/>
          <p:cNvSpPr/>
          <p:nvPr/>
        </p:nvSpPr>
        <p:spPr>
          <a:xfrm>
            <a:off x="3746381" y="1801360"/>
            <a:ext cx="19368" cy="31354"/>
          </a:xfrm>
          <a:custGeom>
            <a:avLst/>
            <a:gdLst/>
            <a:ahLst/>
            <a:cxnLst/>
            <a:rect l="l" t="t" r="r" b="b"/>
            <a:pathLst>
              <a:path w="21376" h="34606">
                <a:moveTo>
                  <a:pt x="21376" y="32572"/>
                </a:moveTo>
                <a:lnTo>
                  <a:pt x="0" y="0"/>
                </a:lnTo>
                <a:lnTo>
                  <a:pt x="16286" y="32572"/>
                </a:lnTo>
                <a:lnTo>
                  <a:pt x="17301" y="34606"/>
                </a:lnTo>
                <a:lnTo>
                  <a:pt x="21376" y="3257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1" name="object 371"/>
          <p:cNvSpPr/>
          <p:nvPr/>
        </p:nvSpPr>
        <p:spPr>
          <a:xfrm>
            <a:off x="3746382" y="1801356"/>
            <a:ext cx="19368" cy="29511"/>
          </a:xfrm>
          <a:custGeom>
            <a:avLst/>
            <a:gdLst/>
            <a:ahLst/>
            <a:cxnLst/>
            <a:rect l="l" t="t" r="r" b="b"/>
            <a:pathLst>
              <a:path w="21376" h="32571">
                <a:moveTo>
                  <a:pt x="0" y="0"/>
                </a:moveTo>
                <a:lnTo>
                  <a:pt x="16285" y="32571"/>
                </a:lnTo>
                <a:lnTo>
                  <a:pt x="21376" y="3257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2" name="object 372"/>
          <p:cNvSpPr/>
          <p:nvPr/>
        </p:nvSpPr>
        <p:spPr>
          <a:xfrm>
            <a:off x="3761138" y="1830867"/>
            <a:ext cx="4612" cy="1843"/>
          </a:xfrm>
          <a:custGeom>
            <a:avLst/>
            <a:gdLst/>
            <a:ahLst/>
            <a:cxnLst/>
            <a:rect l="l" t="t" r="r" b="b"/>
            <a:pathLst>
              <a:path w="5090" h="2034">
                <a:moveTo>
                  <a:pt x="0" y="0"/>
                </a:moveTo>
                <a:lnTo>
                  <a:pt x="5090" y="0"/>
                </a:lnTo>
                <a:lnTo>
                  <a:pt x="1017" y="203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3" name="object 373"/>
          <p:cNvSpPr/>
          <p:nvPr/>
        </p:nvSpPr>
        <p:spPr>
          <a:xfrm>
            <a:off x="3746381" y="1801360"/>
            <a:ext cx="77468" cy="29512"/>
          </a:xfrm>
          <a:custGeom>
            <a:avLst/>
            <a:gdLst/>
            <a:ahLst/>
            <a:cxnLst/>
            <a:rect l="l" t="t" r="r" b="b"/>
            <a:pathLst>
              <a:path w="85502" h="32572">
                <a:moveTo>
                  <a:pt x="0" y="0"/>
                </a:moveTo>
                <a:lnTo>
                  <a:pt x="21376" y="32572"/>
                </a:lnTo>
                <a:lnTo>
                  <a:pt x="85502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4" name="object 374"/>
          <p:cNvSpPr/>
          <p:nvPr/>
        </p:nvSpPr>
        <p:spPr>
          <a:xfrm>
            <a:off x="3746382" y="1801356"/>
            <a:ext cx="77470" cy="29511"/>
          </a:xfrm>
          <a:custGeom>
            <a:avLst/>
            <a:gdLst/>
            <a:ahLst/>
            <a:cxnLst/>
            <a:rect l="l" t="t" r="r" b="b"/>
            <a:pathLst>
              <a:path w="85504" h="32571">
                <a:moveTo>
                  <a:pt x="0" y="0"/>
                </a:moveTo>
                <a:lnTo>
                  <a:pt x="85504" y="0"/>
                </a:lnTo>
                <a:lnTo>
                  <a:pt x="21376" y="3257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5" name="object 375"/>
          <p:cNvSpPr/>
          <p:nvPr/>
        </p:nvSpPr>
        <p:spPr>
          <a:xfrm>
            <a:off x="2490254" y="1781992"/>
            <a:ext cx="139259" cy="48880"/>
          </a:xfrm>
          <a:custGeom>
            <a:avLst/>
            <a:gdLst/>
            <a:ahLst/>
            <a:cxnLst/>
            <a:rect l="l" t="t" r="r" b="b"/>
            <a:pathLst>
              <a:path w="153701" h="53949">
                <a:moveTo>
                  <a:pt x="153701" y="53949"/>
                </a:moveTo>
                <a:lnTo>
                  <a:pt x="130291" y="0"/>
                </a:lnTo>
                <a:lnTo>
                  <a:pt x="122148" y="0"/>
                </a:lnTo>
                <a:lnTo>
                  <a:pt x="0" y="53949"/>
                </a:lnTo>
                <a:lnTo>
                  <a:pt x="153701" y="5394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6" name="object 376"/>
          <p:cNvSpPr/>
          <p:nvPr/>
        </p:nvSpPr>
        <p:spPr>
          <a:xfrm>
            <a:off x="2600926" y="1781989"/>
            <a:ext cx="28589" cy="48878"/>
          </a:xfrm>
          <a:custGeom>
            <a:avLst/>
            <a:gdLst/>
            <a:ahLst/>
            <a:cxnLst/>
            <a:rect l="l" t="t" r="r" b="b"/>
            <a:pathLst>
              <a:path w="31554" h="53947">
                <a:moveTo>
                  <a:pt x="8141" y="0"/>
                </a:moveTo>
                <a:lnTo>
                  <a:pt x="0" y="0"/>
                </a:lnTo>
                <a:lnTo>
                  <a:pt x="31554" y="53947"/>
                </a:lnTo>
                <a:lnTo>
                  <a:pt x="814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7" name="object 377"/>
          <p:cNvSpPr/>
          <p:nvPr/>
        </p:nvSpPr>
        <p:spPr>
          <a:xfrm>
            <a:off x="2490255" y="1781989"/>
            <a:ext cx="139261" cy="48878"/>
          </a:xfrm>
          <a:custGeom>
            <a:avLst/>
            <a:gdLst/>
            <a:ahLst/>
            <a:cxnLst/>
            <a:rect l="l" t="t" r="r" b="b"/>
            <a:pathLst>
              <a:path w="153703" h="53947">
                <a:moveTo>
                  <a:pt x="122149" y="0"/>
                </a:moveTo>
                <a:lnTo>
                  <a:pt x="153703" y="53947"/>
                </a:lnTo>
                <a:lnTo>
                  <a:pt x="0" y="53947"/>
                </a:lnTo>
                <a:lnTo>
                  <a:pt x="12214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8" name="object 378"/>
          <p:cNvSpPr/>
          <p:nvPr/>
        </p:nvSpPr>
        <p:spPr>
          <a:xfrm>
            <a:off x="2942162" y="1804126"/>
            <a:ext cx="14756" cy="29512"/>
          </a:xfrm>
          <a:custGeom>
            <a:avLst/>
            <a:gdLst/>
            <a:ahLst/>
            <a:cxnLst/>
            <a:rect l="l" t="t" r="r" b="b"/>
            <a:pathLst>
              <a:path w="16286" h="32572">
                <a:moveTo>
                  <a:pt x="16286" y="31553"/>
                </a:moveTo>
                <a:lnTo>
                  <a:pt x="0" y="0"/>
                </a:lnTo>
                <a:lnTo>
                  <a:pt x="13233" y="31553"/>
                </a:lnTo>
                <a:lnTo>
                  <a:pt x="13233" y="32572"/>
                </a:lnTo>
                <a:lnTo>
                  <a:pt x="16286" y="3155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9" name="object 379"/>
          <p:cNvSpPr/>
          <p:nvPr/>
        </p:nvSpPr>
        <p:spPr>
          <a:xfrm>
            <a:off x="2942162" y="1804123"/>
            <a:ext cx="14758" cy="28586"/>
          </a:xfrm>
          <a:custGeom>
            <a:avLst/>
            <a:gdLst/>
            <a:ahLst/>
            <a:cxnLst/>
            <a:rect l="l" t="t" r="r" b="b"/>
            <a:pathLst>
              <a:path w="16288" h="31551">
                <a:moveTo>
                  <a:pt x="0" y="0"/>
                </a:moveTo>
                <a:lnTo>
                  <a:pt x="13234" y="31551"/>
                </a:lnTo>
                <a:lnTo>
                  <a:pt x="16288" y="3155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0" name="object 380"/>
          <p:cNvSpPr/>
          <p:nvPr/>
        </p:nvSpPr>
        <p:spPr>
          <a:xfrm>
            <a:off x="2954154" y="1832711"/>
            <a:ext cx="2766" cy="923"/>
          </a:xfrm>
          <a:custGeom>
            <a:avLst/>
            <a:gdLst/>
            <a:ahLst/>
            <a:cxnLst/>
            <a:rect l="l" t="t" r="r" b="b"/>
            <a:pathLst>
              <a:path w="3053" h="1019">
                <a:moveTo>
                  <a:pt x="0" y="0"/>
                </a:moveTo>
                <a:lnTo>
                  <a:pt x="3053" y="0"/>
                </a:lnTo>
                <a:lnTo>
                  <a:pt x="0" y="101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1" name="object 381"/>
          <p:cNvSpPr/>
          <p:nvPr/>
        </p:nvSpPr>
        <p:spPr>
          <a:xfrm>
            <a:off x="2942162" y="1804127"/>
            <a:ext cx="78392" cy="28588"/>
          </a:xfrm>
          <a:custGeom>
            <a:avLst/>
            <a:gdLst/>
            <a:ahLst/>
            <a:cxnLst/>
            <a:rect l="l" t="t" r="r" b="b"/>
            <a:pathLst>
              <a:path w="86522" h="31553">
                <a:moveTo>
                  <a:pt x="0" y="0"/>
                </a:moveTo>
                <a:lnTo>
                  <a:pt x="16286" y="31553"/>
                </a:lnTo>
                <a:lnTo>
                  <a:pt x="86522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2" name="object 382"/>
          <p:cNvSpPr/>
          <p:nvPr/>
        </p:nvSpPr>
        <p:spPr>
          <a:xfrm>
            <a:off x="2942162" y="1804123"/>
            <a:ext cx="78394" cy="28586"/>
          </a:xfrm>
          <a:custGeom>
            <a:avLst/>
            <a:gdLst/>
            <a:ahLst/>
            <a:cxnLst/>
            <a:rect l="l" t="t" r="r" b="b"/>
            <a:pathLst>
              <a:path w="86524" h="31551">
                <a:moveTo>
                  <a:pt x="0" y="0"/>
                </a:moveTo>
                <a:lnTo>
                  <a:pt x="86524" y="0"/>
                </a:lnTo>
                <a:lnTo>
                  <a:pt x="16288" y="3155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3" name="object 383"/>
          <p:cNvSpPr/>
          <p:nvPr/>
        </p:nvSpPr>
        <p:spPr>
          <a:xfrm>
            <a:off x="2644269" y="1823495"/>
            <a:ext cx="47960" cy="10144"/>
          </a:xfrm>
          <a:custGeom>
            <a:avLst/>
            <a:gdLst/>
            <a:ahLst/>
            <a:cxnLst/>
            <a:rect l="l" t="t" r="r" b="b"/>
            <a:pathLst>
              <a:path w="52934" h="11196">
                <a:moveTo>
                  <a:pt x="52934" y="11196"/>
                </a:moveTo>
                <a:lnTo>
                  <a:pt x="48859" y="0"/>
                </a:lnTo>
                <a:lnTo>
                  <a:pt x="25448" y="0"/>
                </a:lnTo>
                <a:lnTo>
                  <a:pt x="0" y="11196"/>
                </a:lnTo>
                <a:lnTo>
                  <a:pt x="52934" y="1119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4" name="object 384"/>
          <p:cNvSpPr/>
          <p:nvPr/>
        </p:nvSpPr>
        <p:spPr>
          <a:xfrm>
            <a:off x="2667327" y="1823491"/>
            <a:ext cx="24903" cy="10143"/>
          </a:xfrm>
          <a:custGeom>
            <a:avLst/>
            <a:gdLst/>
            <a:ahLst/>
            <a:cxnLst/>
            <a:rect l="l" t="t" r="r" b="b"/>
            <a:pathLst>
              <a:path w="27486" h="11195">
                <a:moveTo>
                  <a:pt x="23412" y="0"/>
                </a:moveTo>
                <a:lnTo>
                  <a:pt x="0" y="0"/>
                </a:lnTo>
                <a:lnTo>
                  <a:pt x="27486" y="11195"/>
                </a:lnTo>
                <a:lnTo>
                  <a:pt x="2341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5" name="object 385"/>
          <p:cNvSpPr/>
          <p:nvPr/>
        </p:nvSpPr>
        <p:spPr>
          <a:xfrm>
            <a:off x="2644272" y="1823491"/>
            <a:ext cx="47959" cy="10143"/>
          </a:xfrm>
          <a:custGeom>
            <a:avLst/>
            <a:gdLst/>
            <a:ahLst/>
            <a:cxnLst/>
            <a:rect l="l" t="t" r="r" b="b"/>
            <a:pathLst>
              <a:path w="52933" h="11195">
                <a:moveTo>
                  <a:pt x="25446" y="0"/>
                </a:moveTo>
                <a:lnTo>
                  <a:pt x="52933" y="11195"/>
                </a:lnTo>
                <a:lnTo>
                  <a:pt x="0" y="11195"/>
                </a:lnTo>
                <a:lnTo>
                  <a:pt x="2544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6" name="object 386"/>
          <p:cNvSpPr/>
          <p:nvPr/>
        </p:nvSpPr>
        <p:spPr>
          <a:xfrm>
            <a:off x="2490254" y="1830873"/>
            <a:ext cx="140183" cy="2766"/>
          </a:xfrm>
          <a:custGeom>
            <a:avLst/>
            <a:gdLst/>
            <a:ahLst/>
            <a:cxnLst/>
            <a:rect l="l" t="t" r="r" b="b"/>
            <a:pathLst>
              <a:path w="154721" h="3053">
                <a:moveTo>
                  <a:pt x="154721" y="3053"/>
                </a:moveTo>
                <a:lnTo>
                  <a:pt x="153701" y="0"/>
                </a:lnTo>
                <a:lnTo>
                  <a:pt x="0" y="0"/>
                </a:lnTo>
                <a:lnTo>
                  <a:pt x="2034" y="3053"/>
                </a:lnTo>
                <a:lnTo>
                  <a:pt x="154721" y="305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7" name="object 387"/>
          <p:cNvSpPr/>
          <p:nvPr/>
        </p:nvSpPr>
        <p:spPr>
          <a:xfrm>
            <a:off x="2490254" y="1830868"/>
            <a:ext cx="140183" cy="2766"/>
          </a:xfrm>
          <a:custGeom>
            <a:avLst/>
            <a:gdLst/>
            <a:ahLst/>
            <a:cxnLst/>
            <a:rect l="l" t="t" r="r" b="b"/>
            <a:pathLst>
              <a:path w="154720" h="3053">
                <a:moveTo>
                  <a:pt x="153703" y="0"/>
                </a:moveTo>
                <a:lnTo>
                  <a:pt x="0" y="0"/>
                </a:lnTo>
                <a:lnTo>
                  <a:pt x="154720" y="3053"/>
                </a:lnTo>
                <a:lnTo>
                  <a:pt x="15370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8" name="object 388"/>
          <p:cNvSpPr/>
          <p:nvPr/>
        </p:nvSpPr>
        <p:spPr>
          <a:xfrm>
            <a:off x="2490254" y="1830868"/>
            <a:ext cx="140183" cy="2766"/>
          </a:xfrm>
          <a:custGeom>
            <a:avLst/>
            <a:gdLst/>
            <a:ahLst/>
            <a:cxnLst/>
            <a:rect l="l" t="t" r="r" b="b"/>
            <a:pathLst>
              <a:path w="154720" h="3053">
                <a:moveTo>
                  <a:pt x="0" y="0"/>
                </a:moveTo>
                <a:lnTo>
                  <a:pt x="154720" y="3053"/>
                </a:lnTo>
                <a:lnTo>
                  <a:pt x="2034" y="305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9" name="object 389"/>
          <p:cNvSpPr/>
          <p:nvPr/>
        </p:nvSpPr>
        <p:spPr>
          <a:xfrm>
            <a:off x="2632283" y="1833639"/>
            <a:ext cx="62713" cy="4612"/>
          </a:xfrm>
          <a:custGeom>
            <a:avLst/>
            <a:gdLst/>
            <a:ahLst/>
            <a:cxnLst/>
            <a:rect l="l" t="t" r="r" b="b"/>
            <a:pathLst>
              <a:path w="69217" h="5090">
                <a:moveTo>
                  <a:pt x="69217" y="5090"/>
                </a:moveTo>
                <a:lnTo>
                  <a:pt x="66164" y="0"/>
                </a:lnTo>
                <a:lnTo>
                  <a:pt x="13229" y="0"/>
                </a:lnTo>
                <a:lnTo>
                  <a:pt x="0" y="5090"/>
                </a:lnTo>
                <a:lnTo>
                  <a:pt x="69217" y="509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0" name="object 390"/>
          <p:cNvSpPr/>
          <p:nvPr/>
        </p:nvSpPr>
        <p:spPr>
          <a:xfrm>
            <a:off x="2644271" y="1833634"/>
            <a:ext cx="50726" cy="4612"/>
          </a:xfrm>
          <a:custGeom>
            <a:avLst/>
            <a:gdLst/>
            <a:ahLst/>
            <a:cxnLst/>
            <a:rect l="l" t="t" r="r" b="b"/>
            <a:pathLst>
              <a:path w="55986" h="5090">
                <a:moveTo>
                  <a:pt x="52933" y="0"/>
                </a:moveTo>
                <a:lnTo>
                  <a:pt x="0" y="0"/>
                </a:lnTo>
                <a:lnTo>
                  <a:pt x="55986" y="5090"/>
                </a:lnTo>
                <a:lnTo>
                  <a:pt x="5293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1" name="object 391"/>
          <p:cNvSpPr/>
          <p:nvPr/>
        </p:nvSpPr>
        <p:spPr>
          <a:xfrm>
            <a:off x="2632285" y="1833634"/>
            <a:ext cx="62712" cy="4612"/>
          </a:xfrm>
          <a:custGeom>
            <a:avLst/>
            <a:gdLst/>
            <a:ahLst/>
            <a:cxnLst/>
            <a:rect l="l" t="t" r="r" b="b"/>
            <a:pathLst>
              <a:path w="69216" h="5090">
                <a:moveTo>
                  <a:pt x="13229" y="0"/>
                </a:moveTo>
                <a:lnTo>
                  <a:pt x="69216" y="5090"/>
                </a:lnTo>
                <a:lnTo>
                  <a:pt x="0" y="5090"/>
                </a:lnTo>
                <a:lnTo>
                  <a:pt x="1322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2" name="object 392"/>
          <p:cNvSpPr/>
          <p:nvPr/>
        </p:nvSpPr>
        <p:spPr>
          <a:xfrm>
            <a:off x="2492096" y="1833639"/>
            <a:ext cx="140186" cy="4612"/>
          </a:xfrm>
          <a:custGeom>
            <a:avLst/>
            <a:gdLst/>
            <a:ahLst/>
            <a:cxnLst/>
            <a:rect l="l" t="t" r="r" b="b"/>
            <a:pathLst>
              <a:path w="154724" h="5090">
                <a:moveTo>
                  <a:pt x="154724" y="5090"/>
                </a:moveTo>
                <a:lnTo>
                  <a:pt x="152687" y="0"/>
                </a:lnTo>
                <a:lnTo>
                  <a:pt x="0" y="0"/>
                </a:lnTo>
                <a:lnTo>
                  <a:pt x="2037" y="5090"/>
                </a:lnTo>
                <a:lnTo>
                  <a:pt x="154724" y="509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3" name="object 393"/>
          <p:cNvSpPr/>
          <p:nvPr/>
        </p:nvSpPr>
        <p:spPr>
          <a:xfrm>
            <a:off x="2492098" y="1833634"/>
            <a:ext cx="140187" cy="4612"/>
          </a:xfrm>
          <a:custGeom>
            <a:avLst/>
            <a:gdLst/>
            <a:ahLst/>
            <a:cxnLst/>
            <a:rect l="l" t="t" r="r" b="b"/>
            <a:pathLst>
              <a:path w="154725" h="5090">
                <a:moveTo>
                  <a:pt x="152686" y="0"/>
                </a:moveTo>
                <a:lnTo>
                  <a:pt x="0" y="0"/>
                </a:lnTo>
                <a:lnTo>
                  <a:pt x="154725" y="5090"/>
                </a:lnTo>
                <a:lnTo>
                  <a:pt x="15268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4" name="object 394"/>
          <p:cNvSpPr/>
          <p:nvPr/>
        </p:nvSpPr>
        <p:spPr>
          <a:xfrm>
            <a:off x="2492098" y="1833634"/>
            <a:ext cx="140187" cy="4612"/>
          </a:xfrm>
          <a:custGeom>
            <a:avLst/>
            <a:gdLst/>
            <a:ahLst/>
            <a:cxnLst/>
            <a:rect l="l" t="t" r="r" b="b"/>
            <a:pathLst>
              <a:path w="154725" h="5090">
                <a:moveTo>
                  <a:pt x="0" y="0"/>
                </a:moveTo>
                <a:lnTo>
                  <a:pt x="154725" y="5090"/>
                </a:lnTo>
                <a:lnTo>
                  <a:pt x="2036" y="509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5" name="object 395"/>
          <p:cNvSpPr/>
          <p:nvPr/>
        </p:nvSpPr>
        <p:spPr>
          <a:xfrm>
            <a:off x="3216997" y="1812428"/>
            <a:ext cx="70094" cy="27665"/>
          </a:xfrm>
          <a:custGeom>
            <a:avLst/>
            <a:gdLst/>
            <a:ahLst/>
            <a:cxnLst/>
            <a:rect l="l" t="t" r="r" b="b"/>
            <a:pathLst>
              <a:path w="77363" h="30534">
                <a:moveTo>
                  <a:pt x="77363" y="30534"/>
                </a:moveTo>
                <a:lnTo>
                  <a:pt x="61076" y="0"/>
                </a:lnTo>
                <a:lnTo>
                  <a:pt x="0" y="30534"/>
                </a:lnTo>
                <a:lnTo>
                  <a:pt x="77363" y="3053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6" name="object 396"/>
          <p:cNvSpPr/>
          <p:nvPr/>
        </p:nvSpPr>
        <p:spPr>
          <a:xfrm>
            <a:off x="3272338" y="1812423"/>
            <a:ext cx="14755" cy="27665"/>
          </a:xfrm>
          <a:custGeom>
            <a:avLst/>
            <a:gdLst/>
            <a:ahLst/>
            <a:cxnLst/>
            <a:rect l="l" t="t" r="r" b="b"/>
            <a:pathLst>
              <a:path w="16285" h="30534">
                <a:moveTo>
                  <a:pt x="16285" y="30534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7" name="object 397"/>
          <p:cNvSpPr/>
          <p:nvPr/>
        </p:nvSpPr>
        <p:spPr>
          <a:xfrm>
            <a:off x="3216998" y="1812423"/>
            <a:ext cx="70096" cy="27665"/>
          </a:xfrm>
          <a:custGeom>
            <a:avLst/>
            <a:gdLst/>
            <a:ahLst/>
            <a:cxnLst/>
            <a:rect l="l" t="t" r="r" b="b"/>
            <a:pathLst>
              <a:path w="77365" h="30534">
                <a:moveTo>
                  <a:pt x="61079" y="0"/>
                </a:moveTo>
                <a:lnTo>
                  <a:pt x="77365" y="30534"/>
                </a:lnTo>
                <a:lnTo>
                  <a:pt x="0" y="30534"/>
                </a:lnTo>
                <a:lnTo>
                  <a:pt x="6107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8" name="object 398"/>
          <p:cNvSpPr/>
          <p:nvPr/>
        </p:nvSpPr>
        <p:spPr>
          <a:xfrm>
            <a:off x="2837946" y="1815194"/>
            <a:ext cx="110670" cy="28588"/>
          </a:xfrm>
          <a:custGeom>
            <a:avLst/>
            <a:gdLst/>
            <a:ahLst/>
            <a:cxnLst/>
            <a:rect l="l" t="t" r="r" b="b"/>
            <a:pathLst>
              <a:path w="122147" h="31553">
                <a:moveTo>
                  <a:pt x="122147" y="31553"/>
                </a:moveTo>
                <a:lnTo>
                  <a:pt x="108917" y="0"/>
                </a:lnTo>
                <a:lnTo>
                  <a:pt x="0" y="0"/>
                </a:lnTo>
                <a:lnTo>
                  <a:pt x="14251" y="31553"/>
                </a:lnTo>
                <a:lnTo>
                  <a:pt x="122147" y="3155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9" name="object 399"/>
          <p:cNvSpPr/>
          <p:nvPr/>
        </p:nvSpPr>
        <p:spPr>
          <a:xfrm>
            <a:off x="2837947" y="1815191"/>
            <a:ext cx="110669" cy="28586"/>
          </a:xfrm>
          <a:custGeom>
            <a:avLst/>
            <a:gdLst/>
            <a:ahLst/>
            <a:cxnLst/>
            <a:rect l="l" t="t" r="r" b="b"/>
            <a:pathLst>
              <a:path w="122146" h="31551">
                <a:moveTo>
                  <a:pt x="108917" y="0"/>
                </a:moveTo>
                <a:lnTo>
                  <a:pt x="0" y="0"/>
                </a:lnTo>
                <a:lnTo>
                  <a:pt x="122146" y="31551"/>
                </a:lnTo>
                <a:lnTo>
                  <a:pt x="10891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0" name="object 400"/>
          <p:cNvSpPr/>
          <p:nvPr/>
        </p:nvSpPr>
        <p:spPr>
          <a:xfrm>
            <a:off x="2837947" y="1815191"/>
            <a:ext cx="110669" cy="28586"/>
          </a:xfrm>
          <a:custGeom>
            <a:avLst/>
            <a:gdLst/>
            <a:ahLst/>
            <a:cxnLst/>
            <a:rect l="l" t="t" r="r" b="b"/>
            <a:pathLst>
              <a:path w="122146" h="31551">
                <a:moveTo>
                  <a:pt x="0" y="0"/>
                </a:moveTo>
                <a:lnTo>
                  <a:pt x="122146" y="31551"/>
                </a:lnTo>
                <a:lnTo>
                  <a:pt x="14251" y="3155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1" name="object 401"/>
          <p:cNvSpPr/>
          <p:nvPr/>
        </p:nvSpPr>
        <p:spPr>
          <a:xfrm>
            <a:off x="3513046" y="1815193"/>
            <a:ext cx="76550" cy="29512"/>
          </a:xfrm>
          <a:custGeom>
            <a:avLst/>
            <a:gdLst/>
            <a:ahLst/>
            <a:cxnLst/>
            <a:rect l="l" t="t" r="r" b="b"/>
            <a:pathLst>
              <a:path w="84488" h="32572">
                <a:moveTo>
                  <a:pt x="84488" y="32572"/>
                </a:moveTo>
                <a:lnTo>
                  <a:pt x="68201" y="0"/>
                </a:lnTo>
                <a:lnTo>
                  <a:pt x="66164" y="0"/>
                </a:lnTo>
                <a:lnTo>
                  <a:pt x="0" y="32572"/>
                </a:lnTo>
                <a:lnTo>
                  <a:pt x="84488" y="3257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2" name="object 402"/>
          <p:cNvSpPr/>
          <p:nvPr/>
        </p:nvSpPr>
        <p:spPr>
          <a:xfrm>
            <a:off x="3572995" y="1815190"/>
            <a:ext cx="16600" cy="29511"/>
          </a:xfrm>
          <a:custGeom>
            <a:avLst/>
            <a:gdLst/>
            <a:ahLst/>
            <a:cxnLst/>
            <a:rect l="l" t="t" r="r" b="b"/>
            <a:pathLst>
              <a:path w="18322" h="32571">
                <a:moveTo>
                  <a:pt x="2036" y="0"/>
                </a:moveTo>
                <a:lnTo>
                  <a:pt x="0" y="0"/>
                </a:lnTo>
                <a:lnTo>
                  <a:pt x="18322" y="32571"/>
                </a:lnTo>
                <a:lnTo>
                  <a:pt x="203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3" name="object 403"/>
          <p:cNvSpPr/>
          <p:nvPr/>
        </p:nvSpPr>
        <p:spPr>
          <a:xfrm>
            <a:off x="3513047" y="1815190"/>
            <a:ext cx="76549" cy="29511"/>
          </a:xfrm>
          <a:custGeom>
            <a:avLst/>
            <a:gdLst/>
            <a:ahLst/>
            <a:cxnLst/>
            <a:rect l="l" t="t" r="r" b="b"/>
            <a:pathLst>
              <a:path w="84487" h="32571">
                <a:moveTo>
                  <a:pt x="66165" y="0"/>
                </a:moveTo>
                <a:lnTo>
                  <a:pt x="84487" y="32571"/>
                </a:lnTo>
                <a:lnTo>
                  <a:pt x="0" y="32571"/>
                </a:lnTo>
                <a:lnTo>
                  <a:pt x="6616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4" name="object 404"/>
          <p:cNvSpPr/>
          <p:nvPr/>
        </p:nvSpPr>
        <p:spPr>
          <a:xfrm>
            <a:off x="3189330" y="1852085"/>
            <a:ext cx="21211" cy="8300"/>
          </a:xfrm>
          <a:custGeom>
            <a:avLst/>
            <a:gdLst/>
            <a:ahLst/>
            <a:cxnLst/>
            <a:rect l="l" t="t" r="r" b="b"/>
            <a:pathLst>
              <a:path w="23411" h="9161">
                <a:moveTo>
                  <a:pt x="18321" y="0"/>
                </a:moveTo>
                <a:lnTo>
                  <a:pt x="0" y="9161"/>
                </a:lnTo>
                <a:lnTo>
                  <a:pt x="23411" y="9161"/>
                </a:lnTo>
                <a:lnTo>
                  <a:pt x="1832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5" name="object 405"/>
          <p:cNvSpPr/>
          <p:nvPr/>
        </p:nvSpPr>
        <p:spPr>
          <a:xfrm>
            <a:off x="3189332" y="1852081"/>
            <a:ext cx="21210" cy="8300"/>
          </a:xfrm>
          <a:custGeom>
            <a:avLst/>
            <a:gdLst/>
            <a:ahLst/>
            <a:cxnLst/>
            <a:rect l="l" t="t" r="r" b="b"/>
            <a:pathLst>
              <a:path w="23410" h="9161">
                <a:moveTo>
                  <a:pt x="18319" y="0"/>
                </a:moveTo>
                <a:lnTo>
                  <a:pt x="23410" y="9161"/>
                </a:lnTo>
                <a:lnTo>
                  <a:pt x="0" y="9161"/>
                </a:lnTo>
                <a:lnTo>
                  <a:pt x="1831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6" name="object 406"/>
          <p:cNvSpPr/>
          <p:nvPr/>
        </p:nvSpPr>
        <p:spPr>
          <a:xfrm>
            <a:off x="3623716" y="1787524"/>
            <a:ext cx="113440" cy="72861"/>
          </a:xfrm>
          <a:custGeom>
            <a:avLst/>
            <a:gdLst/>
            <a:ahLst/>
            <a:cxnLst/>
            <a:rect l="l" t="t" r="r" b="b"/>
            <a:pathLst>
              <a:path w="125204" h="80417">
                <a:moveTo>
                  <a:pt x="125204" y="80417"/>
                </a:moveTo>
                <a:lnTo>
                  <a:pt x="84489" y="0"/>
                </a:lnTo>
                <a:lnTo>
                  <a:pt x="0" y="0"/>
                </a:lnTo>
                <a:lnTo>
                  <a:pt x="39701" y="80417"/>
                </a:lnTo>
                <a:lnTo>
                  <a:pt x="125204" y="8041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7" name="object 407"/>
          <p:cNvSpPr/>
          <p:nvPr/>
        </p:nvSpPr>
        <p:spPr>
          <a:xfrm>
            <a:off x="3623717" y="1787520"/>
            <a:ext cx="113441" cy="72860"/>
          </a:xfrm>
          <a:custGeom>
            <a:avLst/>
            <a:gdLst/>
            <a:ahLst/>
            <a:cxnLst/>
            <a:rect l="l" t="t" r="r" b="b"/>
            <a:pathLst>
              <a:path w="125205" h="80416">
                <a:moveTo>
                  <a:pt x="84489" y="0"/>
                </a:moveTo>
                <a:lnTo>
                  <a:pt x="0" y="0"/>
                </a:lnTo>
                <a:lnTo>
                  <a:pt x="125205" y="80416"/>
                </a:lnTo>
                <a:lnTo>
                  <a:pt x="8448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8" name="object 408"/>
          <p:cNvSpPr/>
          <p:nvPr/>
        </p:nvSpPr>
        <p:spPr>
          <a:xfrm>
            <a:off x="3623717" y="1787520"/>
            <a:ext cx="113441" cy="72860"/>
          </a:xfrm>
          <a:custGeom>
            <a:avLst/>
            <a:gdLst/>
            <a:ahLst/>
            <a:cxnLst/>
            <a:rect l="l" t="t" r="r" b="b"/>
            <a:pathLst>
              <a:path w="125205" h="80416">
                <a:moveTo>
                  <a:pt x="0" y="0"/>
                </a:moveTo>
                <a:lnTo>
                  <a:pt x="125205" y="80416"/>
                </a:lnTo>
                <a:lnTo>
                  <a:pt x="39701" y="8041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9" name="object 409"/>
          <p:cNvSpPr/>
          <p:nvPr/>
        </p:nvSpPr>
        <p:spPr>
          <a:xfrm>
            <a:off x="3411600" y="1865917"/>
            <a:ext cx="11986" cy="4613"/>
          </a:xfrm>
          <a:custGeom>
            <a:avLst/>
            <a:gdLst/>
            <a:ahLst/>
            <a:cxnLst/>
            <a:rect l="l" t="t" r="r" b="b"/>
            <a:pathLst>
              <a:path w="13229" h="5091">
                <a:moveTo>
                  <a:pt x="10176" y="0"/>
                </a:moveTo>
                <a:lnTo>
                  <a:pt x="0" y="5091"/>
                </a:lnTo>
                <a:lnTo>
                  <a:pt x="13229" y="5091"/>
                </a:lnTo>
                <a:lnTo>
                  <a:pt x="1017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0" name="object 410"/>
          <p:cNvSpPr/>
          <p:nvPr/>
        </p:nvSpPr>
        <p:spPr>
          <a:xfrm>
            <a:off x="3411600" y="1865912"/>
            <a:ext cx="11988" cy="4612"/>
          </a:xfrm>
          <a:custGeom>
            <a:avLst/>
            <a:gdLst/>
            <a:ahLst/>
            <a:cxnLst/>
            <a:rect l="l" t="t" r="r" b="b"/>
            <a:pathLst>
              <a:path w="13231" h="5090">
                <a:moveTo>
                  <a:pt x="10178" y="0"/>
                </a:moveTo>
                <a:lnTo>
                  <a:pt x="13231" y="5090"/>
                </a:lnTo>
                <a:lnTo>
                  <a:pt x="0" y="5090"/>
                </a:lnTo>
                <a:lnTo>
                  <a:pt x="1017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1" name="object 411"/>
          <p:cNvSpPr/>
          <p:nvPr/>
        </p:nvSpPr>
        <p:spPr>
          <a:xfrm>
            <a:off x="2306721" y="1870529"/>
            <a:ext cx="5532" cy="1846"/>
          </a:xfrm>
          <a:custGeom>
            <a:avLst/>
            <a:gdLst/>
            <a:ahLst/>
            <a:cxnLst/>
            <a:rect l="l" t="t" r="r" b="b"/>
            <a:pathLst>
              <a:path w="6106" h="2037">
                <a:moveTo>
                  <a:pt x="5091" y="0"/>
                </a:moveTo>
                <a:lnTo>
                  <a:pt x="0" y="2037"/>
                </a:lnTo>
                <a:lnTo>
                  <a:pt x="6106" y="2037"/>
                </a:lnTo>
                <a:lnTo>
                  <a:pt x="509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2" name="object 412"/>
          <p:cNvSpPr/>
          <p:nvPr/>
        </p:nvSpPr>
        <p:spPr>
          <a:xfrm>
            <a:off x="2306722" y="1870524"/>
            <a:ext cx="5533" cy="1847"/>
          </a:xfrm>
          <a:custGeom>
            <a:avLst/>
            <a:gdLst/>
            <a:ahLst/>
            <a:cxnLst/>
            <a:rect l="l" t="t" r="r" b="b"/>
            <a:pathLst>
              <a:path w="6107" h="2039">
                <a:moveTo>
                  <a:pt x="5090" y="0"/>
                </a:moveTo>
                <a:lnTo>
                  <a:pt x="6107" y="2039"/>
                </a:lnTo>
                <a:lnTo>
                  <a:pt x="0" y="2039"/>
                </a:lnTo>
                <a:lnTo>
                  <a:pt x="50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3" name="object 413"/>
          <p:cNvSpPr/>
          <p:nvPr/>
        </p:nvSpPr>
        <p:spPr>
          <a:xfrm>
            <a:off x="2381425" y="1827181"/>
            <a:ext cx="87614" cy="45194"/>
          </a:xfrm>
          <a:custGeom>
            <a:avLst/>
            <a:gdLst/>
            <a:ahLst/>
            <a:cxnLst/>
            <a:rect l="l" t="t" r="r" b="b"/>
            <a:pathLst>
              <a:path w="96700" h="49881">
                <a:moveTo>
                  <a:pt x="96700" y="49881"/>
                </a:moveTo>
                <a:lnTo>
                  <a:pt x="75326" y="0"/>
                </a:lnTo>
                <a:lnTo>
                  <a:pt x="0" y="0"/>
                </a:lnTo>
                <a:lnTo>
                  <a:pt x="21374" y="49881"/>
                </a:lnTo>
                <a:lnTo>
                  <a:pt x="96700" y="4988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4" name="object 414"/>
          <p:cNvSpPr/>
          <p:nvPr/>
        </p:nvSpPr>
        <p:spPr>
          <a:xfrm>
            <a:off x="2381428" y="1827178"/>
            <a:ext cx="87611" cy="45194"/>
          </a:xfrm>
          <a:custGeom>
            <a:avLst/>
            <a:gdLst/>
            <a:ahLst/>
            <a:cxnLst/>
            <a:rect l="l" t="t" r="r" b="b"/>
            <a:pathLst>
              <a:path w="96697" h="49881">
                <a:moveTo>
                  <a:pt x="75326" y="0"/>
                </a:moveTo>
                <a:lnTo>
                  <a:pt x="0" y="0"/>
                </a:lnTo>
                <a:lnTo>
                  <a:pt x="96697" y="49881"/>
                </a:lnTo>
                <a:lnTo>
                  <a:pt x="7532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5" name="object 415"/>
          <p:cNvSpPr/>
          <p:nvPr/>
        </p:nvSpPr>
        <p:spPr>
          <a:xfrm>
            <a:off x="2381428" y="1827178"/>
            <a:ext cx="87611" cy="45194"/>
          </a:xfrm>
          <a:custGeom>
            <a:avLst/>
            <a:gdLst/>
            <a:ahLst/>
            <a:cxnLst/>
            <a:rect l="l" t="t" r="r" b="b"/>
            <a:pathLst>
              <a:path w="96697" h="49881">
                <a:moveTo>
                  <a:pt x="0" y="0"/>
                </a:moveTo>
                <a:lnTo>
                  <a:pt x="96697" y="49881"/>
                </a:lnTo>
                <a:lnTo>
                  <a:pt x="21371" y="4988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6" name="object 416"/>
          <p:cNvSpPr/>
          <p:nvPr/>
        </p:nvSpPr>
        <p:spPr>
          <a:xfrm>
            <a:off x="3216997" y="1840093"/>
            <a:ext cx="88539" cy="32281"/>
          </a:xfrm>
          <a:custGeom>
            <a:avLst/>
            <a:gdLst/>
            <a:ahLst/>
            <a:cxnLst/>
            <a:rect l="l" t="t" r="r" b="b"/>
            <a:pathLst>
              <a:path w="97721" h="35629">
                <a:moveTo>
                  <a:pt x="97721" y="35629"/>
                </a:moveTo>
                <a:lnTo>
                  <a:pt x="77363" y="0"/>
                </a:lnTo>
                <a:lnTo>
                  <a:pt x="0" y="0"/>
                </a:lnTo>
                <a:lnTo>
                  <a:pt x="20361" y="35629"/>
                </a:lnTo>
                <a:lnTo>
                  <a:pt x="97721" y="356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7" name="object 417"/>
          <p:cNvSpPr/>
          <p:nvPr/>
        </p:nvSpPr>
        <p:spPr>
          <a:xfrm>
            <a:off x="3216998" y="1840089"/>
            <a:ext cx="88539" cy="32282"/>
          </a:xfrm>
          <a:custGeom>
            <a:avLst/>
            <a:gdLst/>
            <a:ahLst/>
            <a:cxnLst/>
            <a:rect l="l" t="t" r="r" b="b"/>
            <a:pathLst>
              <a:path w="97721" h="35630">
                <a:moveTo>
                  <a:pt x="77365" y="0"/>
                </a:moveTo>
                <a:lnTo>
                  <a:pt x="0" y="0"/>
                </a:lnTo>
                <a:lnTo>
                  <a:pt x="97721" y="35630"/>
                </a:lnTo>
                <a:lnTo>
                  <a:pt x="7736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8" name="object 418"/>
          <p:cNvSpPr/>
          <p:nvPr/>
        </p:nvSpPr>
        <p:spPr>
          <a:xfrm>
            <a:off x="3216998" y="1840089"/>
            <a:ext cx="88539" cy="32282"/>
          </a:xfrm>
          <a:custGeom>
            <a:avLst/>
            <a:gdLst/>
            <a:ahLst/>
            <a:cxnLst/>
            <a:rect l="l" t="t" r="r" b="b"/>
            <a:pathLst>
              <a:path w="97721" h="35630">
                <a:moveTo>
                  <a:pt x="0" y="0"/>
                </a:moveTo>
                <a:lnTo>
                  <a:pt x="97721" y="35630"/>
                </a:lnTo>
                <a:lnTo>
                  <a:pt x="20361" y="3563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9" name="object 419"/>
          <p:cNvSpPr/>
          <p:nvPr/>
        </p:nvSpPr>
        <p:spPr>
          <a:xfrm>
            <a:off x="2865615" y="1880676"/>
            <a:ext cx="922" cy="0"/>
          </a:xfrm>
          <a:custGeom>
            <a:avLst/>
            <a:gdLst/>
            <a:ahLst/>
            <a:cxnLst/>
            <a:rect l="l" t="t" r="r" b="b"/>
            <a:pathLst>
              <a:path w="1018">
                <a:moveTo>
                  <a:pt x="0" y="0"/>
                </a:moveTo>
                <a:lnTo>
                  <a:pt x="1018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0" name="object 420"/>
          <p:cNvSpPr/>
          <p:nvPr/>
        </p:nvSpPr>
        <p:spPr>
          <a:xfrm>
            <a:off x="2865615" y="1880672"/>
            <a:ext cx="923" cy="0"/>
          </a:xfrm>
          <a:custGeom>
            <a:avLst/>
            <a:gdLst/>
            <a:ahLst/>
            <a:cxnLst/>
            <a:rect l="l" t="t" r="r" b="b"/>
            <a:pathLst>
              <a:path w="1019">
                <a:moveTo>
                  <a:pt x="0" y="0"/>
                </a:moveTo>
                <a:lnTo>
                  <a:pt x="1019" y="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1" name="object 421"/>
          <p:cNvSpPr/>
          <p:nvPr/>
        </p:nvSpPr>
        <p:spPr>
          <a:xfrm>
            <a:off x="3151516" y="1860386"/>
            <a:ext cx="70091" cy="20291"/>
          </a:xfrm>
          <a:custGeom>
            <a:avLst/>
            <a:gdLst/>
            <a:ahLst/>
            <a:cxnLst/>
            <a:rect l="l" t="t" r="r" b="b"/>
            <a:pathLst>
              <a:path w="77360" h="22395">
                <a:moveTo>
                  <a:pt x="77360" y="22395"/>
                </a:moveTo>
                <a:lnTo>
                  <a:pt x="65145" y="0"/>
                </a:lnTo>
                <a:lnTo>
                  <a:pt x="41734" y="0"/>
                </a:lnTo>
                <a:lnTo>
                  <a:pt x="0" y="22395"/>
                </a:lnTo>
                <a:lnTo>
                  <a:pt x="77360" y="2239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2" name="object 422"/>
          <p:cNvSpPr/>
          <p:nvPr/>
        </p:nvSpPr>
        <p:spPr>
          <a:xfrm>
            <a:off x="3189332" y="1860381"/>
            <a:ext cx="32278" cy="20291"/>
          </a:xfrm>
          <a:custGeom>
            <a:avLst/>
            <a:gdLst/>
            <a:ahLst/>
            <a:cxnLst/>
            <a:rect l="l" t="t" r="r" b="b"/>
            <a:pathLst>
              <a:path w="35625" h="22395">
                <a:moveTo>
                  <a:pt x="23410" y="0"/>
                </a:moveTo>
                <a:lnTo>
                  <a:pt x="0" y="0"/>
                </a:lnTo>
                <a:lnTo>
                  <a:pt x="35625" y="22395"/>
                </a:lnTo>
                <a:lnTo>
                  <a:pt x="2341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3" name="object 423"/>
          <p:cNvSpPr/>
          <p:nvPr/>
        </p:nvSpPr>
        <p:spPr>
          <a:xfrm>
            <a:off x="3151518" y="1860381"/>
            <a:ext cx="70091" cy="20291"/>
          </a:xfrm>
          <a:custGeom>
            <a:avLst/>
            <a:gdLst/>
            <a:ahLst/>
            <a:cxnLst/>
            <a:rect l="l" t="t" r="r" b="b"/>
            <a:pathLst>
              <a:path w="77360" h="22395">
                <a:moveTo>
                  <a:pt x="41735" y="0"/>
                </a:moveTo>
                <a:lnTo>
                  <a:pt x="77360" y="22395"/>
                </a:lnTo>
                <a:lnTo>
                  <a:pt x="0" y="22395"/>
                </a:lnTo>
                <a:lnTo>
                  <a:pt x="4173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4" name="object 424"/>
          <p:cNvSpPr/>
          <p:nvPr/>
        </p:nvSpPr>
        <p:spPr>
          <a:xfrm>
            <a:off x="2850859" y="1843782"/>
            <a:ext cx="97757" cy="36894"/>
          </a:xfrm>
          <a:custGeom>
            <a:avLst/>
            <a:gdLst/>
            <a:ahLst/>
            <a:cxnLst/>
            <a:rect l="l" t="t" r="r" b="b"/>
            <a:pathLst>
              <a:path w="107895" h="40720">
                <a:moveTo>
                  <a:pt x="17305" y="40720"/>
                </a:moveTo>
                <a:lnTo>
                  <a:pt x="107895" y="0"/>
                </a:lnTo>
                <a:lnTo>
                  <a:pt x="0" y="0"/>
                </a:lnTo>
                <a:lnTo>
                  <a:pt x="16286" y="40720"/>
                </a:lnTo>
                <a:lnTo>
                  <a:pt x="17305" y="4072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5" name="object 425"/>
          <p:cNvSpPr/>
          <p:nvPr/>
        </p:nvSpPr>
        <p:spPr>
          <a:xfrm>
            <a:off x="2850861" y="1843777"/>
            <a:ext cx="97757" cy="36894"/>
          </a:xfrm>
          <a:custGeom>
            <a:avLst/>
            <a:gdLst/>
            <a:ahLst/>
            <a:cxnLst/>
            <a:rect l="l" t="t" r="r" b="b"/>
            <a:pathLst>
              <a:path w="107895" h="40720">
                <a:moveTo>
                  <a:pt x="107895" y="0"/>
                </a:moveTo>
                <a:lnTo>
                  <a:pt x="0" y="0"/>
                </a:lnTo>
                <a:lnTo>
                  <a:pt x="17305" y="40720"/>
                </a:lnTo>
                <a:lnTo>
                  <a:pt x="10789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6" name="object 426"/>
          <p:cNvSpPr/>
          <p:nvPr/>
        </p:nvSpPr>
        <p:spPr>
          <a:xfrm>
            <a:off x="2850861" y="1843777"/>
            <a:ext cx="15679" cy="36894"/>
          </a:xfrm>
          <a:custGeom>
            <a:avLst/>
            <a:gdLst/>
            <a:ahLst/>
            <a:cxnLst/>
            <a:rect l="l" t="t" r="r" b="b"/>
            <a:pathLst>
              <a:path w="17305" h="40720">
                <a:moveTo>
                  <a:pt x="0" y="0"/>
                </a:moveTo>
                <a:lnTo>
                  <a:pt x="17305" y="40720"/>
                </a:lnTo>
                <a:lnTo>
                  <a:pt x="16285" y="4072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7" name="object 427"/>
          <p:cNvSpPr/>
          <p:nvPr/>
        </p:nvSpPr>
        <p:spPr>
          <a:xfrm>
            <a:off x="2493942" y="1838251"/>
            <a:ext cx="220422" cy="46110"/>
          </a:xfrm>
          <a:custGeom>
            <a:avLst/>
            <a:gdLst/>
            <a:ahLst/>
            <a:cxnLst/>
            <a:rect l="l" t="t" r="r" b="b"/>
            <a:pathLst>
              <a:path w="243281" h="50892">
                <a:moveTo>
                  <a:pt x="243281" y="50892"/>
                </a:moveTo>
                <a:lnTo>
                  <a:pt x="221904" y="0"/>
                </a:lnTo>
                <a:lnTo>
                  <a:pt x="0" y="0"/>
                </a:lnTo>
                <a:lnTo>
                  <a:pt x="21372" y="50892"/>
                </a:lnTo>
                <a:lnTo>
                  <a:pt x="243281" y="5089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8" name="object 428"/>
          <p:cNvSpPr/>
          <p:nvPr/>
        </p:nvSpPr>
        <p:spPr>
          <a:xfrm>
            <a:off x="2493943" y="1838247"/>
            <a:ext cx="220422" cy="46111"/>
          </a:xfrm>
          <a:custGeom>
            <a:avLst/>
            <a:gdLst/>
            <a:ahLst/>
            <a:cxnLst/>
            <a:rect l="l" t="t" r="r" b="b"/>
            <a:pathLst>
              <a:path w="243281" h="50893">
                <a:moveTo>
                  <a:pt x="221905" y="0"/>
                </a:moveTo>
                <a:lnTo>
                  <a:pt x="0" y="0"/>
                </a:lnTo>
                <a:lnTo>
                  <a:pt x="243281" y="50893"/>
                </a:lnTo>
                <a:lnTo>
                  <a:pt x="22190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9" name="object 429"/>
          <p:cNvSpPr/>
          <p:nvPr/>
        </p:nvSpPr>
        <p:spPr>
          <a:xfrm>
            <a:off x="2493943" y="1838247"/>
            <a:ext cx="220422" cy="46111"/>
          </a:xfrm>
          <a:custGeom>
            <a:avLst/>
            <a:gdLst/>
            <a:ahLst/>
            <a:cxnLst/>
            <a:rect l="l" t="t" r="r" b="b"/>
            <a:pathLst>
              <a:path w="243281" h="50893">
                <a:moveTo>
                  <a:pt x="0" y="0"/>
                </a:moveTo>
                <a:lnTo>
                  <a:pt x="243281" y="50893"/>
                </a:lnTo>
                <a:lnTo>
                  <a:pt x="21373" y="5089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0" name="object 430"/>
          <p:cNvSpPr/>
          <p:nvPr/>
        </p:nvSpPr>
        <p:spPr>
          <a:xfrm>
            <a:off x="3417130" y="1815194"/>
            <a:ext cx="113440" cy="73780"/>
          </a:xfrm>
          <a:custGeom>
            <a:avLst/>
            <a:gdLst/>
            <a:ahLst/>
            <a:cxnLst/>
            <a:rect l="l" t="t" r="r" b="b"/>
            <a:pathLst>
              <a:path w="125204" h="81431">
                <a:moveTo>
                  <a:pt x="125204" y="81431"/>
                </a:moveTo>
                <a:lnTo>
                  <a:pt x="84485" y="0"/>
                </a:lnTo>
                <a:lnTo>
                  <a:pt x="0" y="0"/>
                </a:lnTo>
                <a:lnTo>
                  <a:pt x="39701" y="81431"/>
                </a:lnTo>
                <a:lnTo>
                  <a:pt x="125204" y="8143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1" name="object 431"/>
          <p:cNvSpPr/>
          <p:nvPr/>
        </p:nvSpPr>
        <p:spPr>
          <a:xfrm>
            <a:off x="3417133" y="1815190"/>
            <a:ext cx="113438" cy="73780"/>
          </a:xfrm>
          <a:custGeom>
            <a:avLst/>
            <a:gdLst/>
            <a:ahLst/>
            <a:cxnLst/>
            <a:rect l="l" t="t" r="r" b="b"/>
            <a:pathLst>
              <a:path w="125202" h="81431">
                <a:moveTo>
                  <a:pt x="84484" y="0"/>
                </a:moveTo>
                <a:lnTo>
                  <a:pt x="0" y="0"/>
                </a:lnTo>
                <a:lnTo>
                  <a:pt x="125202" y="81431"/>
                </a:lnTo>
                <a:lnTo>
                  <a:pt x="8448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2" name="object 432"/>
          <p:cNvSpPr/>
          <p:nvPr/>
        </p:nvSpPr>
        <p:spPr>
          <a:xfrm>
            <a:off x="3417133" y="1815190"/>
            <a:ext cx="113438" cy="73780"/>
          </a:xfrm>
          <a:custGeom>
            <a:avLst/>
            <a:gdLst/>
            <a:ahLst/>
            <a:cxnLst/>
            <a:rect l="l" t="t" r="r" b="b"/>
            <a:pathLst>
              <a:path w="125202" h="81431">
                <a:moveTo>
                  <a:pt x="0" y="0"/>
                </a:moveTo>
                <a:lnTo>
                  <a:pt x="125202" y="81431"/>
                </a:lnTo>
                <a:lnTo>
                  <a:pt x="39701" y="8143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3" name="object 433"/>
          <p:cNvSpPr/>
          <p:nvPr/>
        </p:nvSpPr>
        <p:spPr>
          <a:xfrm>
            <a:off x="2575101" y="1884362"/>
            <a:ext cx="141105" cy="4612"/>
          </a:xfrm>
          <a:custGeom>
            <a:avLst/>
            <a:gdLst/>
            <a:ahLst/>
            <a:cxnLst/>
            <a:rect l="l" t="t" r="r" b="b"/>
            <a:pathLst>
              <a:path w="155738" h="5090">
                <a:moveTo>
                  <a:pt x="155738" y="5090"/>
                </a:moveTo>
                <a:lnTo>
                  <a:pt x="153705" y="0"/>
                </a:lnTo>
                <a:lnTo>
                  <a:pt x="0" y="0"/>
                </a:lnTo>
                <a:lnTo>
                  <a:pt x="2033" y="5090"/>
                </a:lnTo>
                <a:lnTo>
                  <a:pt x="155738" y="509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4" name="object 434"/>
          <p:cNvSpPr/>
          <p:nvPr/>
        </p:nvSpPr>
        <p:spPr>
          <a:xfrm>
            <a:off x="2575101" y="1884358"/>
            <a:ext cx="141107" cy="4612"/>
          </a:xfrm>
          <a:custGeom>
            <a:avLst/>
            <a:gdLst/>
            <a:ahLst/>
            <a:cxnLst/>
            <a:rect l="l" t="t" r="r" b="b"/>
            <a:pathLst>
              <a:path w="155740" h="5090">
                <a:moveTo>
                  <a:pt x="153706" y="0"/>
                </a:moveTo>
                <a:lnTo>
                  <a:pt x="0" y="0"/>
                </a:lnTo>
                <a:lnTo>
                  <a:pt x="155740" y="5090"/>
                </a:lnTo>
                <a:lnTo>
                  <a:pt x="1537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5" name="object 435"/>
          <p:cNvSpPr/>
          <p:nvPr/>
        </p:nvSpPr>
        <p:spPr>
          <a:xfrm>
            <a:off x="2575101" y="1884358"/>
            <a:ext cx="141107" cy="4612"/>
          </a:xfrm>
          <a:custGeom>
            <a:avLst/>
            <a:gdLst/>
            <a:ahLst/>
            <a:cxnLst/>
            <a:rect l="l" t="t" r="r" b="b"/>
            <a:pathLst>
              <a:path w="155740" h="5090">
                <a:moveTo>
                  <a:pt x="0" y="0"/>
                </a:moveTo>
                <a:lnTo>
                  <a:pt x="155740" y="5090"/>
                </a:lnTo>
                <a:lnTo>
                  <a:pt x="2034" y="509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6" name="object 436"/>
          <p:cNvSpPr/>
          <p:nvPr/>
        </p:nvSpPr>
        <p:spPr>
          <a:xfrm>
            <a:off x="2513306" y="1884362"/>
            <a:ext cx="61794" cy="4612"/>
          </a:xfrm>
          <a:custGeom>
            <a:avLst/>
            <a:gdLst/>
            <a:ahLst/>
            <a:cxnLst/>
            <a:rect l="l" t="t" r="r" b="b"/>
            <a:pathLst>
              <a:path w="68202" h="5090">
                <a:moveTo>
                  <a:pt x="55987" y="5090"/>
                </a:moveTo>
                <a:lnTo>
                  <a:pt x="68202" y="0"/>
                </a:lnTo>
                <a:lnTo>
                  <a:pt x="0" y="0"/>
                </a:lnTo>
                <a:lnTo>
                  <a:pt x="2038" y="5090"/>
                </a:lnTo>
                <a:lnTo>
                  <a:pt x="55987" y="509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7" name="object 437"/>
          <p:cNvSpPr/>
          <p:nvPr/>
        </p:nvSpPr>
        <p:spPr>
          <a:xfrm>
            <a:off x="2513308" y="1884358"/>
            <a:ext cx="61793" cy="4612"/>
          </a:xfrm>
          <a:custGeom>
            <a:avLst/>
            <a:gdLst/>
            <a:ahLst/>
            <a:cxnLst/>
            <a:rect l="l" t="t" r="r" b="b"/>
            <a:pathLst>
              <a:path w="68201" h="5090">
                <a:moveTo>
                  <a:pt x="68201" y="0"/>
                </a:moveTo>
                <a:lnTo>
                  <a:pt x="0" y="0"/>
                </a:lnTo>
                <a:lnTo>
                  <a:pt x="55989" y="5090"/>
                </a:lnTo>
                <a:lnTo>
                  <a:pt x="6820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8" name="object 438"/>
          <p:cNvSpPr/>
          <p:nvPr/>
        </p:nvSpPr>
        <p:spPr>
          <a:xfrm>
            <a:off x="2513308" y="1884358"/>
            <a:ext cx="50728" cy="4612"/>
          </a:xfrm>
          <a:custGeom>
            <a:avLst/>
            <a:gdLst/>
            <a:ahLst/>
            <a:cxnLst/>
            <a:rect l="l" t="t" r="r" b="b"/>
            <a:pathLst>
              <a:path w="55989" h="5090">
                <a:moveTo>
                  <a:pt x="0" y="0"/>
                </a:moveTo>
                <a:lnTo>
                  <a:pt x="55989" y="5090"/>
                </a:lnTo>
                <a:lnTo>
                  <a:pt x="2039" y="509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9" name="object 439"/>
          <p:cNvSpPr/>
          <p:nvPr/>
        </p:nvSpPr>
        <p:spPr>
          <a:xfrm>
            <a:off x="3659687" y="1860385"/>
            <a:ext cx="77468" cy="31358"/>
          </a:xfrm>
          <a:custGeom>
            <a:avLst/>
            <a:gdLst/>
            <a:ahLst/>
            <a:cxnLst/>
            <a:rect l="l" t="t" r="r" b="b"/>
            <a:pathLst>
              <a:path w="85502" h="34610">
                <a:moveTo>
                  <a:pt x="85502" y="0"/>
                </a:moveTo>
                <a:lnTo>
                  <a:pt x="0" y="0"/>
                </a:lnTo>
                <a:lnTo>
                  <a:pt x="17305" y="34610"/>
                </a:lnTo>
                <a:lnTo>
                  <a:pt x="85502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0" name="object 440"/>
          <p:cNvSpPr/>
          <p:nvPr/>
        </p:nvSpPr>
        <p:spPr>
          <a:xfrm>
            <a:off x="3659688" y="1860381"/>
            <a:ext cx="15679" cy="31358"/>
          </a:xfrm>
          <a:custGeom>
            <a:avLst/>
            <a:gdLst/>
            <a:ahLst/>
            <a:cxnLst/>
            <a:rect l="l" t="t" r="r" b="b"/>
            <a:pathLst>
              <a:path w="17305" h="34610">
                <a:moveTo>
                  <a:pt x="17305" y="34610"/>
                </a:moveTo>
                <a:lnTo>
                  <a:pt x="0" y="0"/>
                </a:lnTo>
                <a:lnTo>
                  <a:pt x="17305" y="3461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1" name="object 441"/>
          <p:cNvSpPr/>
          <p:nvPr/>
        </p:nvSpPr>
        <p:spPr>
          <a:xfrm>
            <a:off x="3659688" y="1860381"/>
            <a:ext cx="77470" cy="31358"/>
          </a:xfrm>
          <a:custGeom>
            <a:avLst/>
            <a:gdLst/>
            <a:ahLst/>
            <a:cxnLst/>
            <a:rect l="l" t="t" r="r" b="b"/>
            <a:pathLst>
              <a:path w="85504" h="34610">
                <a:moveTo>
                  <a:pt x="17305" y="34610"/>
                </a:moveTo>
                <a:lnTo>
                  <a:pt x="0" y="0"/>
                </a:lnTo>
                <a:lnTo>
                  <a:pt x="85504" y="0"/>
                </a:lnTo>
                <a:lnTo>
                  <a:pt x="17305" y="3461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2" name="object 442"/>
          <p:cNvSpPr/>
          <p:nvPr/>
        </p:nvSpPr>
        <p:spPr>
          <a:xfrm>
            <a:off x="2400791" y="1872375"/>
            <a:ext cx="15679" cy="25823"/>
          </a:xfrm>
          <a:custGeom>
            <a:avLst/>
            <a:gdLst/>
            <a:ahLst/>
            <a:cxnLst/>
            <a:rect l="l" t="t" r="r" b="b"/>
            <a:pathLst>
              <a:path w="17305" h="28501">
                <a:moveTo>
                  <a:pt x="17305" y="26462"/>
                </a:moveTo>
                <a:lnTo>
                  <a:pt x="0" y="0"/>
                </a:lnTo>
                <a:lnTo>
                  <a:pt x="11198" y="26462"/>
                </a:lnTo>
                <a:lnTo>
                  <a:pt x="12213" y="28501"/>
                </a:lnTo>
                <a:lnTo>
                  <a:pt x="17305" y="2646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3" name="object 443"/>
          <p:cNvSpPr/>
          <p:nvPr/>
        </p:nvSpPr>
        <p:spPr>
          <a:xfrm>
            <a:off x="2400790" y="1872371"/>
            <a:ext cx="15679" cy="23977"/>
          </a:xfrm>
          <a:custGeom>
            <a:avLst/>
            <a:gdLst/>
            <a:ahLst/>
            <a:cxnLst/>
            <a:rect l="l" t="t" r="r" b="b"/>
            <a:pathLst>
              <a:path w="17305" h="26463">
                <a:moveTo>
                  <a:pt x="0" y="0"/>
                </a:moveTo>
                <a:lnTo>
                  <a:pt x="11200" y="26463"/>
                </a:lnTo>
                <a:lnTo>
                  <a:pt x="17305" y="2646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4" name="object 444"/>
          <p:cNvSpPr/>
          <p:nvPr/>
        </p:nvSpPr>
        <p:spPr>
          <a:xfrm>
            <a:off x="2410939" y="1896348"/>
            <a:ext cx="5530" cy="1845"/>
          </a:xfrm>
          <a:custGeom>
            <a:avLst/>
            <a:gdLst/>
            <a:ahLst/>
            <a:cxnLst/>
            <a:rect l="l" t="t" r="r" b="b"/>
            <a:pathLst>
              <a:path w="6104" h="2036">
                <a:moveTo>
                  <a:pt x="0" y="0"/>
                </a:moveTo>
                <a:lnTo>
                  <a:pt x="6104" y="0"/>
                </a:lnTo>
                <a:lnTo>
                  <a:pt x="1014" y="203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5" name="object 445"/>
          <p:cNvSpPr/>
          <p:nvPr/>
        </p:nvSpPr>
        <p:spPr>
          <a:xfrm>
            <a:off x="2400791" y="1872375"/>
            <a:ext cx="68248" cy="23976"/>
          </a:xfrm>
          <a:custGeom>
            <a:avLst/>
            <a:gdLst/>
            <a:ahLst/>
            <a:cxnLst/>
            <a:rect l="l" t="t" r="r" b="b"/>
            <a:pathLst>
              <a:path w="75326" h="26462">
                <a:moveTo>
                  <a:pt x="0" y="0"/>
                </a:moveTo>
                <a:lnTo>
                  <a:pt x="17305" y="26462"/>
                </a:lnTo>
                <a:lnTo>
                  <a:pt x="75326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6" name="object 446"/>
          <p:cNvSpPr/>
          <p:nvPr/>
        </p:nvSpPr>
        <p:spPr>
          <a:xfrm>
            <a:off x="2400790" y="1872371"/>
            <a:ext cx="68248" cy="23977"/>
          </a:xfrm>
          <a:custGeom>
            <a:avLst/>
            <a:gdLst/>
            <a:ahLst/>
            <a:cxnLst/>
            <a:rect l="l" t="t" r="r" b="b"/>
            <a:pathLst>
              <a:path w="75326" h="26463">
                <a:moveTo>
                  <a:pt x="0" y="0"/>
                </a:moveTo>
                <a:lnTo>
                  <a:pt x="75326" y="0"/>
                </a:lnTo>
                <a:lnTo>
                  <a:pt x="17305" y="2646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7" name="object 447"/>
          <p:cNvSpPr/>
          <p:nvPr/>
        </p:nvSpPr>
        <p:spPr>
          <a:xfrm>
            <a:off x="2255075" y="1872375"/>
            <a:ext cx="67324" cy="23976"/>
          </a:xfrm>
          <a:custGeom>
            <a:avLst/>
            <a:gdLst/>
            <a:ahLst/>
            <a:cxnLst/>
            <a:rect l="l" t="t" r="r" b="b"/>
            <a:pathLst>
              <a:path w="74306" h="26462">
                <a:moveTo>
                  <a:pt x="74306" y="26462"/>
                </a:moveTo>
                <a:lnTo>
                  <a:pt x="63107" y="0"/>
                </a:lnTo>
                <a:lnTo>
                  <a:pt x="57001" y="0"/>
                </a:lnTo>
                <a:lnTo>
                  <a:pt x="0" y="26462"/>
                </a:lnTo>
                <a:lnTo>
                  <a:pt x="74306" y="2646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8" name="object 448"/>
          <p:cNvSpPr/>
          <p:nvPr/>
        </p:nvSpPr>
        <p:spPr>
          <a:xfrm>
            <a:off x="2306722" y="1872371"/>
            <a:ext cx="15679" cy="23977"/>
          </a:xfrm>
          <a:custGeom>
            <a:avLst/>
            <a:gdLst/>
            <a:ahLst/>
            <a:cxnLst/>
            <a:rect l="l" t="t" r="r" b="b"/>
            <a:pathLst>
              <a:path w="17305" h="26463">
                <a:moveTo>
                  <a:pt x="6107" y="0"/>
                </a:moveTo>
                <a:lnTo>
                  <a:pt x="0" y="0"/>
                </a:lnTo>
                <a:lnTo>
                  <a:pt x="17305" y="26463"/>
                </a:lnTo>
                <a:lnTo>
                  <a:pt x="610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9" name="object 449"/>
          <p:cNvSpPr/>
          <p:nvPr/>
        </p:nvSpPr>
        <p:spPr>
          <a:xfrm>
            <a:off x="2255076" y="1872371"/>
            <a:ext cx="67324" cy="23977"/>
          </a:xfrm>
          <a:custGeom>
            <a:avLst/>
            <a:gdLst/>
            <a:ahLst/>
            <a:cxnLst/>
            <a:rect l="l" t="t" r="r" b="b"/>
            <a:pathLst>
              <a:path w="74306" h="26463">
                <a:moveTo>
                  <a:pt x="57001" y="0"/>
                </a:moveTo>
                <a:lnTo>
                  <a:pt x="74306" y="26463"/>
                </a:lnTo>
                <a:lnTo>
                  <a:pt x="0" y="26463"/>
                </a:lnTo>
                <a:lnTo>
                  <a:pt x="5700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0" name="object 450"/>
          <p:cNvSpPr/>
          <p:nvPr/>
        </p:nvSpPr>
        <p:spPr>
          <a:xfrm>
            <a:off x="2564957" y="1898199"/>
            <a:ext cx="5532" cy="1842"/>
          </a:xfrm>
          <a:custGeom>
            <a:avLst/>
            <a:gdLst/>
            <a:ahLst/>
            <a:cxnLst/>
            <a:rect l="l" t="t" r="r" b="b"/>
            <a:pathLst>
              <a:path w="6106" h="2033">
                <a:moveTo>
                  <a:pt x="5086" y="0"/>
                </a:moveTo>
                <a:lnTo>
                  <a:pt x="0" y="2033"/>
                </a:lnTo>
                <a:lnTo>
                  <a:pt x="6106" y="2033"/>
                </a:lnTo>
                <a:lnTo>
                  <a:pt x="508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1" name="object 451"/>
          <p:cNvSpPr/>
          <p:nvPr/>
        </p:nvSpPr>
        <p:spPr>
          <a:xfrm>
            <a:off x="2564957" y="1898194"/>
            <a:ext cx="5530" cy="1843"/>
          </a:xfrm>
          <a:custGeom>
            <a:avLst/>
            <a:gdLst/>
            <a:ahLst/>
            <a:cxnLst/>
            <a:rect l="l" t="t" r="r" b="b"/>
            <a:pathLst>
              <a:path w="6104" h="2034">
                <a:moveTo>
                  <a:pt x="5087" y="0"/>
                </a:moveTo>
                <a:lnTo>
                  <a:pt x="6104" y="2034"/>
                </a:lnTo>
                <a:lnTo>
                  <a:pt x="0" y="2034"/>
                </a:lnTo>
                <a:lnTo>
                  <a:pt x="508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2" name="object 452"/>
          <p:cNvSpPr/>
          <p:nvPr/>
        </p:nvSpPr>
        <p:spPr>
          <a:xfrm>
            <a:off x="3235445" y="1872375"/>
            <a:ext cx="19364" cy="27665"/>
          </a:xfrm>
          <a:custGeom>
            <a:avLst/>
            <a:gdLst/>
            <a:ahLst/>
            <a:cxnLst/>
            <a:rect l="l" t="t" r="r" b="b"/>
            <a:pathLst>
              <a:path w="21372" h="30534">
                <a:moveTo>
                  <a:pt x="21372" y="28501"/>
                </a:moveTo>
                <a:lnTo>
                  <a:pt x="0" y="0"/>
                </a:lnTo>
                <a:lnTo>
                  <a:pt x="15266" y="28501"/>
                </a:lnTo>
                <a:lnTo>
                  <a:pt x="16286" y="30534"/>
                </a:lnTo>
                <a:lnTo>
                  <a:pt x="21372" y="2850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3" name="object 453"/>
          <p:cNvSpPr/>
          <p:nvPr/>
        </p:nvSpPr>
        <p:spPr>
          <a:xfrm>
            <a:off x="3235445" y="1872371"/>
            <a:ext cx="19365" cy="25822"/>
          </a:xfrm>
          <a:custGeom>
            <a:avLst/>
            <a:gdLst/>
            <a:ahLst/>
            <a:cxnLst/>
            <a:rect l="l" t="t" r="r" b="b"/>
            <a:pathLst>
              <a:path w="21373" h="28500">
                <a:moveTo>
                  <a:pt x="0" y="0"/>
                </a:moveTo>
                <a:lnTo>
                  <a:pt x="15268" y="28500"/>
                </a:lnTo>
                <a:lnTo>
                  <a:pt x="21373" y="2850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4" name="object 454"/>
          <p:cNvSpPr/>
          <p:nvPr/>
        </p:nvSpPr>
        <p:spPr>
          <a:xfrm>
            <a:off x="3249280" y="1898194"/>
            <a:ext cx="5530" cy="1843"/>
          </a:xfrm>
          <a:custGeom>
            <a:avLst/>
            <a:gdLst/>
            <a:ahLst/>
            <a:cxnLst/>
            <a:rect l="l" t="t" r="r" b="b"/>
            <a:pathLst>
              <a:path w="6104" h="2034">
                <a:moveTo>
                  <a:pt x="0" y="0"/>
                </a:moveTo>
                <a:lnTo>
                  <a:pt x="6104" y="0"/>
                </a:lnTo>
                <a:lnTo>
                  <a:pt x="1019" y="203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5" name="object 455"/>
          <p:cNvSpPr/>
          <p:nvPr/>
        </p:nvSpPr>
        <p:spPr>
          <a:xfrm>
            <a:off x="3235446" y="1872375"/>
            <a:ext cx="70090" cy="25823"/>
          </a:xfrm>
          <a:custGeom>
            <a:avLst/>
            <a:gdLst/>
            <a:ahLst/>
            <a:cxnLst/>
            <a:rect l="l" t="t" r="r" b="b"/>
            <a:pathLst>
              <a:path w="77359" h="28501">
                <a:moveTo>
                  <a:pt x="0" y="0"/>
                </a:moveTo>
                <a:lnTo>
                  <a:pt x="21372" y="28501"/>
                </a:lnTo>
                <a:lnTo>
                  <a:pt x="77359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6" name="object 456"/>
          <p:cNvSpPr/>
          <p:nvPr/>
        </p:nvSpPr>
        <p:spPr>
          <a:xfrm>
            <a:off x="3235445" y="1872371"/>
            <a:ext cx="70091" cy="25822"/>
          </a:xfrm>
          <a:custGeom>
            <a:avLst/>
            <a:gdLst/>
            <a:ahLst/>
            <a:cxnLst/>
            <a:rect l="l" t="t" r="r" b="b"/>
            <a:pathLst>
              <a:path w="77360" h="28500">
                <a:moveTo>
                  <a:pt x="0" y="0"/>
                </a:moveTo>
                <a:lnTo>
                  <a:pt x="77360" y="0"/>
                </a:lnTo>
                <a:lnTo>
                  <a:pt x="21373" y="2850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7" name="object 457"/>
          <p:cNvSpPr/>
          <p:nvPr/>
        </p:nvSpPr>
        <p:spPr>
          <a:xfrm>
            <a:off x="2521609" y="1903731"/>
            <a:ext cx="7378" cy="2766"/>
          </a:xfrm>
          <a:custGeom>
            <a:avLst/>
            <a:gdLst/>
            <a:ahLst/>
            <a:cxnLst/>
            <a:rect l="l" t="t" r="r" b="b"/>
            <a:pathLst>
              <a:path w="8143" h="3053">
                <a:moveTo>
                  <a:pt x="0" y="0"/>
                </a:moveTo>
                <a:lnTo>
                  <a:pt x="1018" y="3053"/>
                </a:lnTo>
                <a:lnTo>
                  <a:pt x="8143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8" name="object 458"/>
          <p:cNvSpPr/>
          <p:nvPr/>
        </p:nvSpPr>
        <p:spPr>
          <a:xfrm>
            <a:off x="2521611" y="1903726"/>
            <a:ext cx="7376" cy="2766"/>
          </a:xfrm>
          <a:custGeom>
            <a:avLst/>
            <a:gdLst/>
            <a:ahLst/>
            <a:cxnLst/>
            <a:rect l="l" t="t" r="r" b="b"/>
            <a:pathLst>
              <a:path w="8141" h="3053">
                <a:moveTo>
                  <a:pt x="0" y="0"/>
                </a:moveTo>
                <a:lnTo>
                  <a:pt x="8141" y="0"/>
                </a:lnTo>
                <a:lnTo>
                  <a:pt x="1017" y="305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9" name="object 459"/>
          <p:cNvSpPr/>
          <p:nvPr/>
        </p:nvSpPr>
        <p:spPr>
          <a:xfrm>
            <a:off x="3342426" y="1870530"/>
            <a:ext cx="97761" cy="33200"/>
          </a:xfrm>
          <a:custGeom>
            <a:avLst/>
            <a:gdLst/>
            <a:ahLst/>
            <a:cxnLst/>
            <a:rect l="l" t="t" r="r" b="b"/>
            <a:pathLst>
              <a:path w="107899" h="36643">
                <a:moveTo>
                  <a:pt x="107899" y="36643"/>
                </a:moveTo>
                <a:lnTo>
                  <a:pt x="89575" y="0"/>
                </a:lnTo>
                <a:lnTo>
                  <a:pt x="76346" y="0"/>
                </a:lnTo>
                <a:lnTo>
                  <a:pt x="0" y="36643"/>
                </a:lnTo>
                <a:lnTo>
                  <a:pt x="107899" y="3664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0" name="object 460"/>
          <p:cNvSpPr/>
          <p:nvPr/>
        </p:nvSpPr>
        <p:spPr>
          <a:xfrm>
            <a:off x="3411599" y="1870524"/>
            <a:ext cx="28589" cy="33201"/>
          </a:xfrm>
          <a:custGeom>
            <a:avLst/>
            <a:gdLst/>
            <a:ahLst/>
            <a:cxnLst/>
            <a:rect l="l" t="t" r="r" b="b"/>
            <a:pathLst>
              <a:path w="31554" h="36644">
                <a:moveTo>
                  <a:pt x="13231" y="0"/>
                </a:moveTo>
                <a:lnTo>
                  <a:pt x="0" y="0"/>
                </a:lnTo>
                <a:lnTo>
                  <a:pt x="31554" y="36644"/>
                </a:lnTo>
                <a:lnTo>
                  <a:pt x="1323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1" name="object 461"/>
          <p:cNvSpPr/>
          <p:nvPr/>
        </p:nvSpPr>
        <p:spPr>
          <a:xfrm>
            <a:off x="3342430" y="1870524"/>
            <a:ext cx="97759" cy="33201"/>
          </a:xfrm>
          <a:custGeom>
            <a:avLst/>
            <a:gdLst/>
            <a:ahLst/>
            <a:cxnLst/>
            <a:rect l="l" t="t" r="r" b="b"/>
            <a:pathLst>
              <a:path w="107897" h="36644">
                <a:moveTo>
                  <a:pt x="76343" y="0"/>
                </a:moveTo>
                <a:lnTo>
                  <a:pt x="107897" y="36644"/>
                </a:lnTo>
                <a:lnTo>
                  <a:pt x="0" y="36644"/>
                </a:lnTo>
                <a:lnTo>
                  <a:pt x="7634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2" name="object 462"/>
          <p:cNvSpPr/>
          <p:nvPr/>
        </p:nvSpPr>
        <p:spPr>
          <a:xfrm>
            <a:off x="2515154" y="1888973"/>
            <a:ext cx="48880" cy="14756"/>
          </a:xfrm>
          <a:custGeom>
            <a:avLst/>
            <a:gdLst/>
            <a:ahLst/>
            <a:cxnLst/>
            <a:rect l="l" t="t" r="r" b="b"/>
            <a:pathLst>
              <a:path w="53949" h="16286">
                <a:moveTo>
                  <a:pt x="15267" y="16286"/>
                </a:moveTo>
                <a:lnTo>
                  <a:pt x="53949" y="0"/>
                </a:lnTo>
                <a:lnTo>
                  <a:pt x="0" y="0"/>
                </a:lnTo>
                <a:lnTo>
                  <a:pt x="7124" y="16286"/>
                </a:lnTo>
                <a:lnTo>
                  <a:pt x="15267" y="1628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3" name="object 463"/>
          <p:cNvSpPr/>
          <p:nvPr/>
        </p:nvSpPr>
        <p:spPr>
          <a:xfrm>
            <a:off x="2515155" y="1888970"/>
            <a:ext cx="48881" cy="14755"/>
          </a:xfrm>
          <a:custGeom>
            <a:avLst/>
            <a:gdLst/>
            <a:ahLst/>
            <a:cxnLst/>
            <a:rect l="l" t="t" r="r" b="b"/>
            <a:pathLst>
              <a:path w="53950" h="16285">
                <a:moveTo>
                  <a:pt x="53950" y="0"/>
                </a:moveTo>
                <a:lnTo>
                  <a:pt x="0" y="0"/>
                </a:lnTo>
                <a:lnTo>
                  <a:pt x="15266" y="16285"/>
                </a:lnTo>
                <a:lnTo>
                  <a:pt x="5395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4" name="object 464"/>
          <p:cNvSpPr/>
          <p:nvPr/>
        </p:nvSpPr>
        <p:spPr>
          <a:xfrm>
            <a:off x="2515155" y="1888970"/>
            <a:ext cx="13832" cy="14755"/>
          </a:xfrm>
          <a:custGeom>
            <a:avLst/>
            <a:gdLst/>
            <a:ahLst/>
            <a:cxnLst/>
            <a:rect l="l" t="t" r="r" b="b"/>
            <a:pathLst>
              <a:path w="15266" h="16285">
                <a:moveTo>
                  <a:pt x="0" y="0"/>
                </a:moveTo>
                <a:lnTo>
                  <a:pt x="15266" y="16285"/>
                </a:lnTo>
                <a:lnTo>
                  <a:pt x="7124" y="1628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5" name="object 465"/>
          <p:cNvSpPr/>
          <p:nvPr/>
        </p:nvSpPr>
        <p:spPr>
          <a:xfrm>
            <a:off x="3260344" y="1878830"/>
            <a:ext cx="70091" cy="27665"/>
          </a:xfrm>
          <a:custGeom>
            <a:avLst/>
            <a:gdLst/>
            <a:ahLst/>
            <a:cxnLst/>
            <a:rect l="l" t="t" r="r" b="b"/>
            <a:pathLst>
              <a:path w="77360" h="30534">
                <a:moveTo>
                  <a:pt x="77360" y="30534"/>
                </a:moveTo>
                <a:lnTo>
                  <a:pt x="60059" y="0"/>
                </a:lnTo>
                <a:lnTo>
                  <a:pt x="0" y="30534"/>
                </a:lnTo>
                <a:lnTo>
                  <a:pt x="77360" y="3053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6" name="object 466"/>
          <p:cNvSpPr/>
          <p:nvPr/>
        </p:nvSpPr>
        <p:spPr>
          <a:xfrm>
            <a:off x="3314761" y="1878827"/>
            <a:ext cx="15676" cy="27665"/>
          </a:xfrm>
          <a:custGeom>
            <a:avLst/>
            <a:gdLst/>
            <a:ahLst/>
            <a:cxnLst/>
            <a:rect l="l" t="t" r="r" b="b"/>
            <a:pathLst>
              <a:path w="17302" h="30534">
                <a:moveTo>
                  <a:pt x="17302" y="30534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7" name="object 467"/>
          <p:cNvSpPr/>
          <p:nvPr/>
        </p:nvSpPr>
        <p:spPr>
          <a:xfrm>
            <a:off x="3260347" y="1878827"/>
            <a:ext cx="70091" cy="27665"/>
          </a:xfrm>
          <a:custGeom>
            <a:avLst/>
            <a:gdLst/>
            <a:ahLst/>
            <a:cxnLst/>
            <a:rect l="l" t="t" r="r" b="b"/>
            <a:pathLst>
              <a:path w="77360" h="30534">
                <a:moveTo>
                  <a:pt x="60057" y="0"/>
                </a:moveTo>
                <a:lnTo>
                  <a:pt x="77360" y="30534"/>
                </a:lnTo>
                <a:lnTo>
                  <a:pt x="0" y="30534"/>
                </a:lnTo>
                <a:lnTo>
                  <a:pt x="6005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8" name="object 468"/>
          <p:cNvSpPr/>
          <p:nvPr/>
        </p:nvSpPr>
        <p:spPr>
          <a:xfrm>
            <a:off x="3011334" y="1874218"/>
            <a:ext cx="89460" cy="36889"/>
          </a:xfrm>
          <a:custGeom>
            <a:avLst/>
            <a:gdLst/>
            <a:ahLst/>
            <a:cxnLst/>
            <a:rect l="l" t="t" r="r" b="b"/>
            <a:pathLst>
              <a:path w="98737" h="40714">
                <a:moveTo>
                  <a:pt x="98737" y="40714"/>
                </a:moveTo>
                <a:lnTo>
                  <a:pt x="77360" y="0"/>
                </a:lnTo>
                <a:lnTo>
                  <a:pt x="0" y="40714"/>
                </a:lnTo>
                <a:lnTo>
                  <a:pt x="98737" y="4071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9" name="object 469"/>
          <p:cNvSpPr/>
          <p:nvPr/>
        </p:nvSpPr>
        <p:spPr>
          <a:xfrm>
            <a:off x="3081426" y="1874215"/>
            <a:ext cx="19369" cy="36889"/>
          </a:xfrm>
          <a:custGeom>
            <a:avLst/>
            <a:gdLst/>
            <a:ahLst/>
            <a:cxnLst/>
            <a:rect l="l" t="t" r="r" b="b"/>
            <a:pathLst>
              <a:path w="21378" h="40715">
                <a:moveTo>
                  <a:pt x="21378" y="40715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0" name="object 470"/>
          <p:cNvSpPr/>
          <p:nvPr/>
        </p:nvSpPr>
        <p:spPr>
          <a:xfrm>
            <a:off x="3011334" y="1874215"/>
            <a:ext cx="89461" cy="36889"/>
          </a:xfrm>
          <a:custGeom>
            <a:avLst/>
            <a:gdLst/>
            <a:ahLst/>
            <a:cxnLst/>
            <a:rect l="l" t="t" r="r" b="b"/>
            <a:pathLst>
              <a:path w="98738" h="40715">
                <a:moveTo>
                  <a:pt x="77360" y="0"/>
                </a:moveTo>
                <a:lnTo>
                  <a:pt x="98738" y="40715"/>
                </a:lnTo>
                <a:lnTo>
                  <a:pt x="0" y="40715"/>
                </a:lnTo>
                <a:lnTo>
                  <a:pt x="7736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1" name="object 471"/>
          <p:cNvSpPr/>
          <p:nvPr/>
        </p:nvSpPr>
        <p:spPr>
          <a:xfrm>
            <a:off x="3151516" y="1880676"/>
            <a:ext cx="87614" cy="32275"/>
          </a:xfrm>
          <a:custGeom>
            <a:avLst/>
            <a:gdLst/>
            <a:ahLst/>
            <a:cxnLst/>
            <a:rect l="l" t="t" r="r" b="b"/>
            <a:pathLst>
              <a:path w="96700" h="35622">
                <a:moveTo>
                  <a:pt x="96700" y="35622"/>
                </a:moveTo>
                <a:lnTo>
                  <a:pt x="77360" y="0"/>
                </a:lnTo>
                <a:lnTo>
                  <a:pt x="0" y="0"/>
                </a:lnTo>
                <a:lnTo>
                  <a:pt x="19339" y="35622"/>
                </a:lnTo>
                <a:lnTo>
                  <a:pt x="96700" y="3562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2" name="object 472"/>
          <p:cNvSpPr/>
          <p:nvPr/>
        </p:nvSpPr>
        <p:spPr>
          <a:xfrm>
            <a:off x="3151518" y="1880672"/>
            <a:ext cx="87613" cy="32275"/>
          </a:xfrm>
          <a:custGeom>
            <a:avLst/>
            <a:gdLst/>
            <a:ahLst/>
            <a:cxnLst/>
            <a:rect l="l" t="t" r="r" b="b"/>
            <a:pathLst>
              <a:path w="96699" h="35622">
                <a:moveTo>
                  <a:pt x="77360" y="0"/>
                </a:moveTo>
                <a:lnTo>
                  <a:pt x="0" y="0"/>
                </a:lnTo>
                <a:lnTo>
                  <a:pt x="96699" y="35622"/>
                </a:lnTo>
                <a:lnTo>
                  <a:pt x="7736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3" name="object 473"/>
          <p:cNvSpPr/>
          <p:nvPr/>
        </p:nvSpPr>
        <p:spPr>
          <a:xfrm>
            <a:off x="3151518" y="1880672"/>
            <a:ext cx="87613" cy="32275"/>
          </a:xfrm>
          <a:custGeom>
            <a:avLst/>
            <a:gdLst/>
            <a:ahLst/>
            <a:cxnLst/>
            <a:rect l="l" t="t" r="r" b="b"/>
            <a:pathLst>
              <a:path w="96699" h="35622">
                <a:moveTo>
                  <a:pt x="0" y="0"/>
                </a:moveTo>
                <a:lnTo>
                  <a:pt x="96699" y="35622"/>
                </a:lnTo>
                <a:lnTo>
                  <a:pt x="19339" y="3562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4" name="object 474"/>
          <p:cNvSpPr/>
          <p:nvPr/>
        </p:nvSpPr>
        <p:spPr>
          <a:xfrm>
            <a:off x="3513046" y="1844706"/>
            <a:ext cx="113440" cy="73780"/>
          </a:xfrm>
          <a:custGeom>
            <a:avLst/>
            <a:gdLst/>
            <a:ahLst/>
            <a:cxnLst/>
            <a:rect l="l" t="t" r="r" b="b"/>
            <a:pathLst>
              <a:path w="125204" h="81431">
                <a:moveTo>
                  <a:pt x="125204" y="81431"/>
                </a:moveTo>
                <a:lnTo>
                  <a:pt x="84488" y="0"/>
                </a:lnTo>
                <a:lnTo>
                  <a:pt x="0" y="0"/>
                </a:lnTo>
                <a:lnTo>
                  <a:pt x="39696" y="81431"/>
                </a:lnTo>
                <a:lnTo>
                  <a:pt x="125204" y="8143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5" name="object 475"/>
          <p:cNvSpPr/>
          <p:nvPr/>
        </p:nvSpPr>
        <p:spPr>
          <a:xfrm>
            <a:off x="3513047" y="1844702"/>
            <a:ext cx="113441" cy="73780"/>
          </a:xfrm>
          <a:custGeom>
            <a:avLst/>
            <a:gdLst/>
            <a:ahLst/>
            <a:cxnLst/>
            <a:rect l="l" t="t" r="r" b="b"/>
            <a:pathLst>
              <a:path w="125205" h="81431">
                <a:moveTo>
                  <a:pt x="84487" y="0"/>
                </a:moveTo>
                <a:lnTo>
                  <a:pt x="0" y="0"/>
                </a:lnTo>
                <a:lnTo>
                  <a:pt x="125205" y="81431"/>
                </a:lnTo>
                <a:lnTo>
                  <a:pt x="8448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6" name="object 476"/>
          <p:cNvSpPr/>
          <p:nvPr/>
        </p:nvSpPr>
        <p:spPr>
          <a:xfrm>
            <a:off x="3513047" y="1844702"/>
            <a:ext cx="113441" cy="73780"/>
          </a:xfrm>
          <a:custGeom>
            <a:avLst/>
            <a:gdLst/>
            <a:ahLst/>
            <a:cxnLst/>
            <a:rect l="l" t="t" r="r" b="b"/>
            <a:pathLst>
              <a:path w="125205" h="81431">
                <a:moveTo>
                  <a:pt x="0" y="0"/>
                </a:moveTo>
                <a:lnTo>
                  <a:pt x="125205" y="81431"/>
                </a:lnTo>
                <a:lnTo>
                  <a:pt x="39695" y="8143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7" name="object 477"/>
          <p:cNvSpPr/>
          <p:nvPr/>
        </p:nvSpPr>
        <p:spPr>
          <a:xfrm>
            <a:off x="3467855" y="1918486"/>
            <a:ext cx="3688" cy="923"/>
          </a:xfrm>
          <a:custGeom>
            <a:avLst/>
            <a:gdLst/>
            <a:ahLst/>
            <a:cxnLst/>
            <a:rect l="l" t="t" r="r" b="b"/>
            <a:pathLst>
              <a:path w="4071" h="1019">
                <a:moveTo>
                  <a:pt x="0" y="0"/>
                </a:moveTo>
                <a:lnTo>
                  <a:pt x="1018" y="1019"/>
                </a:lnTo>
                <a:lnTo>
                  <a:pt x="4071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8" name="object 478"/>
          <p:cNvSpPr/>
          <p:nvPr/>
        </p:nvSpPr>
        <p:spPr>
          <a:xfrm>
            <a:off x="3467855" y="1918482"/>
            <a:ext cx="3690" cy="923"/>
          </a:xfrm>
          <a:custGeom>
            <a:avLst/>
            <a:gdLst/>
            <a:ahLst/>
            <a:cxnLst/>
            <a:rect l="l" t="t" r="r" b="b"/>
            <a:pathLst>
              <a:path w="4073" h="1019">
                <a:moveTo>
                  <a:pt x="0" y="0"/>
                </a:moveTo>
                <a:lnTo>
                  <a:pt x="4073" y="0"/>
                </a:lnTo>
                <a:lnTo>
                  <a:pt x="1019" y="101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9" name="object 479"/>
          <p:cNvSpPr/>
          <p:nvPr/>
        </p:nvSpPr>
        <p:spPr>
          <a:xfrm>
            <a:off x="3843219" y="1918486"/>
            <a:ext cx="3688" cy="923"/>
          </a:xfrm>
          <a:custGeom>
            <a:avLst/>
            <a:gdLst/>
            <a:ahLst/>
            <a:cxnLst/>
            <a:rect l="l" t="t" r="r" b="b"/>
            <a:pathLst>
              <a:path w="4071" h="1019">
                <a:moveTo>
                  <a:pt x="3051" y="0"/>
                </a:moveTo>
                <a:lnTo>
                  <a:pt x="0" y="1019"/>
                </a:lnTo>
                <a:lnTo>
                  <a:pt x="4071" y="1019"/>
                </a:lnTo>
                <a:lnTo>
                  <a:pt x="305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0" name="object 480"/>
          <p:cNvSpPr/>
          <p:nvPr/>
        </p:nvSpPr>
        <p:spPr>
          <a:xfrm>
            <a:off x="3843220" y="1918482"/>
            <a:ext cx="3688" cy="923"/>
          </a:xfrm>
          <a:custGeom>
            <a:avLst/>
            <a:gdLst/>
            <a:ahLst/>
            <a:cxnLst/>
            <a:rect l="l" t="t" r="r" b="b"/>
            <a:pathLst>
              <a:path w="4070" h="1019">
                <a:moveTo>
                  <a:pt x="3053" y="0"/>
                </a:moveTo>
                <a:lnTo>
                  <a:pt x="4070" y="1019"/>
                </a:lnTo>
                <a:lnTo>
                  <a:pt x="0" y="1019"/>
                </a:lnTo>
                <a:lnTo>
                  <a:pt x="305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1" name="object 481"/>
          <p:cNvSpPr/>
          <p:nvPr/>
        </p:nvSpPr>
        <p:spPr>
          <a:xfrm>
            <a:off x="3453102" y="1888973"/>
            <a:ext cx="77468" cy="29512"/>
          </a:xfrm>
          <a:custGeom>
            <a:avLst/>
            <a:gdLst/>
            <a:ahLst/>
            <a:cxnLst/>
            <a:rect l="l" t="t" r="r" b="b"/>
            <a:pathLst>
              <a:path w="85502" h="32572">
                <a:moveTo>
                  <a:pt x="20354" y="32572"/>
                </a:moveTo>
                <a:lnTo>
                  <a:pt x="85502" y="0"/>
                </a:lnTo>
                <a:lnTo>
                  <a:pt x="0" y="0"/>
                </a:lnTo>
                <a:lnTo>
                  <a:pt x="16282" y="32572"/>
                </a:lnTo>
                <a:lnTo>
                  <a:pt x="20354" y="3257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2" name="object 482"/>
          <p:cNvSpPr/>
          <p:nvPr/>
        </p:nvSpPr>
        <p:spPr>
          <a:xfrm>
            <a:off x="3453104" y="1888970"/>
            <a:ext cx="77467" cy="29511"/>
          </a:xfrm>
          <a:custGeom>
            <a:avLst/>
            <a:gdLst/>
            <a:ahLst/>
            <a:cxnLst/>
            <a:rect l="l" t="t" r="r" b="b"/>
            <a:pathLst>
              <a:path w="85501" h="32571">
                <a:moveTo>
                  <a:pt x="85501" y="0"/>
                </a:moveTo>
                <a:lnTo>
                  <a:pt x="0" y="0"/>
                </a:lnTo>
                <a:lnTo>
                  <a:pt x="20353" y="32571"/>
                </a:lnTo>
                <a:lnTo>
                  <a:pt x="8550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3" name="object 483"/>
          <p:cNvSpPr/>
          <p:nvPr/>
        </p:nvSpPr>
        <p:spPr>
          <a:xfrm>
            <a:off x="3453103" y="1888970"/>
            <a:ext cx="18441" cy="29511"/>
          </a:xfrm>
          <a:custGeom>
            <a:avLst/>
            <a:gdLst/>
            <a:ahLst/>
            <a:cxnLst/>
            <a:rect l="l" t="t" r="r" b="b"/>
            <a:pathLst>
              <a:path w="20353" h="32571">
                <a:moveTo>
                  <a:pt x="0" y="0"/>
                </a:moveTo>
                <a:lnTo>
                  <a:pt x="20353" y="32571"/>
                </a:lnTo>
                <a:lnTo>
                  <a:pt x="16280" y="3257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4" name="object 484"/>
          <p:cNvSpPr/>
          <p:nvPr/>
        </p:nvSpPr>
        <p:spPr>
          <a:xfrm>
            <a:off x="2990119" y="1928630"/>
            <a:ext cx="16602" cy="6458"/>
          </a:xfrm>
          <a:custGeom>
            <a:avLst/>
            <a:gdLst/>
            <a:ahLst/>
            <a:cxnLst/>
            <a:rect l="l" t="t" r="r" b="b"/>
            <a:pathLst>
              <a:path w="18324" h="7128">
                <a:moveTo>
                  <a:pt x="14253" y="0"/>
                </a:moveTo>
                <a:lnTo>
                  <a:pt x="0" y="7128"/>
                </a:lnTo>
                <a:lnTo>
                  <a:pt x="18324" y="7128"/>
                </a:lnTo>
                <a:lnTo>
                  <a:pt x="14253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5" name="object 485"/>
          <p:cNvSpPr/>
          <p:nvPr/>
        </p:nvSpPr>
        <p:spPr>
          <a:xfrm>
            <a:off x="2990119" y="1928627"/>
            <a:ext cx="16602" cy="6457"/>
          </a:xfrm>
          <a:custGeom>
            <a:avLst/>
            <a:gdLst/>
            <a:ahLst/>
            <a:cxnLst/>
            <a:rect l="l" t="t" r="r" b="b"/>
            <a:pathLst>
              <a:path w="18324" h="7127">
                <a:moveTo>
                  <a:pt x="14254" y="0"/>
                </a:moveTo>
                <a:lnTo>
                  <a:pt x="18324" y="7127"/>
                </a:lnTo>
                <a:lnTo>
                  <a:pt x="0" y="7127"/>
                </a:lnTo>
                <a:lnTo>
                  <a:pt x="1425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6" name="object 486"/>
          <p:cNvSpPr/>
          <p:nvPr/>
        </p:nvSpPr>
        <p:spPr>
          <a:xfrm>
            <a:off x="2486561" y="1900041"/>
            <a:ext cx="98685" cy="35047"/>
          </a:xfrm>
          <a:custGeom>
            <a:avLst/>
            <a:gdLst/>
            <a:ahLst/>
            <a:cxnLst/>
            <a:rect l="l" t="t" r="r" b="b"/>
            <a:pathLst>
              <a:path w="108919" h="38682">
                <a:moveTo>
                  <a:pt x="108919" y="38682"/>
                </a:moveTo>
                <a:lnTo>
                  <a:pt x="92632" y="0"/>
                </a:lnTo>
                <a:lnTo>
                  <a:pt x="86526" y="0"/>
                </a:lnTo>
                <a:lnTo>
                  <a:pt x="0" y="38682"/>
                </a:lnTo>
                <a:lnTo>
                  <a:pt x="108919" y="3868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7" name="object 487"/>
          <p:cNvSpPr/>
          <p:nvPr/>
        </p:nvSpPr>
        <p:spPr>
          <a:xfrm>
            <a:off x="2564958" y="1900037"/>
            <a:ext cx="20289" cy="35047"/>
          </a:xfrm>
          <a:custGeom>
            <a:avLst/>
            <a:gdLst/>
            <a:ahLst/>
            <a:cxnLst/>
            <a:rect l="l" t="t" r="r" b="b"/>
            <a:pathLst>
              <a:path w="22393" h="38681">
                <a:moveTo>
                  <a:pt x="6104" y="0"/>
                </a:moveTo>
                <a:lnTo>
                  <a:pt x="0" y="0"/>
                </a:lnTo>
                <a:lnTo>
                  <a:pt x="22393" y="38681"/>
                </a:lnTo>
                <a:lnTo>
                  <a:pt x="610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8" name="object 488"/>
          <p:cNvSpPr/>
          <p:nvPr/>
        </p:nvSpPr>
        <p:spPr>
          <a:xfrm>
            <a:off x="2486562" y="1900037"/>
            <a:ext cx="98685" cy="35047"/>
          </a:xfrm>
          <a:custGeom>
            <a:avLst/>
            <a:gdLst/>
            <a:ahLst/>
            <a:cxnLst/>
            <a:rect l="l" t="t" r="r" b="b"/>
            <a:pathLst>
              <a:path w="108919" h="38681">
                <a:moveTo>
                  <a:pt x="86526" y="0"/>
                </a:moveTo>
                <a:lnTo>
                  <a:pt x="108919" y="38681"/>
                </a:lnTo>
                <a:lnTo>
                  <a:pt x="0" y="38681"/>
                </a:lnTo>
                <a:lnTo>
                  <a:pt x="8652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9" name="object 489"/>
          <p:cNvSpPr/>
          <p:nvPr/>
        </p:nvSpPr>
        <p:spPr>
          <a:xfrm>
            <a:off x="3169039" y="1912951"/>
            <a:ext cx="25823" cy="27669"/>
          </a:xfrm>
          <a:custGeom>
            <a:avLst/>
            <a:gdLst/>
            <a:ahLst/>
            <a:cxnLst/>
            <a:rect l="l" t="t" r="r" b="b"/>
            <a:pathLst>
              <a:path w="28501" h="30538">
                <a:moveTo>
                  <a:pt x="28501" y="24433"/>
                </a:moveTo>
                <a:lnTo>
                  <a:pt x="0" y="0"/>
                </a:lnTo>
                <a:lnTo>
                  <a:pt x="14251" y="24433"/>
                </a:lnTo>
                <a:lnTo>
                  <a:pt x="17308" y="30538"/>
                </a:lnTo>
                <a:lnTo>
                  <a:pt x="28501" y="2443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0" name="object 490"/>
          <p:cNvSpPr/>
          <p:nvPr/>
        </p:nvSpPr>
        <p:spPr>
          <a:xfrm>
            <a:off x="3169040" y="1912947"/>
            <a:ext cx="25822" cy="22136"/>
          </a:xfrm>
          <a:custGeom>
            <a:avLst/>
            <a:gdLst/>
            <a:ahLst/>
            <a:cxnLst/>
            <a:rect l="l" t="t" r="r" b="b"/>
            <a:pathLst>
              <a:path w="28500" h="24432">
                <a:moveTo>
                  <a:pt x="0" y="0"/>
                </a:moveTo>
                <a:lnTo>
                  <a:pt x="14254" y="24432"/>
                </a:lnTo>
                <a:lnTo>
                  <a:pt x="28500" y="2443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1" name="object 491"/>
          <p:cNvSpPr/>
          <p:nvPr/>
        </p:nvSpPr>
        <p:spPr>
          <a:xfrm>
            <a:off x="3181955" y="1935085"/>
            <a:ext cx="12907" cy="5530"/>
          </a:xfrm>
          <a:custGeom>
            <a:avLst/>
            <a:gdLst/>
            <a:ahLst/>
            <a:cxnLst/>
            <a:rect l="l" t="t" r="r" b="b"/>
            <a:pathLst>
              <a:path w="14246" h="6104">
                <a:moveTo>
                  <a:pt x="0" y="0"/>
                </a:moveTo>
                <a:lnTo>
                  <a:pt x="14246" y="0"/>
                </a:lnTo>
                <a:lnTo>
                  <a:pt x="3056" y="610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2" name="object 492"/>
          <p:cNvSpPr/>
          <p:nvPr/>
        </p:nvSpPr>
        <p:spPr>
          <a:xfrm>
            <a:off x="3169039" y="1912952"/>
            <a:ext cx="70091" cy="22137"/>
          </a:xfrm>
          <a:custGeom>
            <a:avLst/>
            <a:gdLst/>
            <a:ahLst/>
            <a:cxnLst/>
            <a:rect l="l" t="t" r="r" b="b"/>
            <a:pathLst>
              <a:path w="77360" h="24433">
                <a:moveTo>
                  <a:pt x="0" y="0"/>
                </a:moveTo>
                <a:lnTo>
                  <a:pt x="28501" y="24433"/>
                </a:lnTo>
                <a:lnTo>
                  <a:pt x="7736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3" name="object 493"/>
          <p:cNvSpPr/>
          <p:nvPr/>
        </p:nvSpPr>
        <p:spPr>
          <a:xfrm>
            <a:off x="3169040" y="1912947"/>
            <a:ext cx="70091" cy="22136"/>
          </a:xfrm>
          <a:custGeom>
            <a:avLst/>
            <a:gdLst/>
            <a:ahLst/>
            <a:cxnLst/>
            <a:rect l="l" t="t" r="r" b="b"/>
            <a:pathLst>
              <a:path w="77360" h="24432">
                <a:moveTo>
                  <a:pt x="0" y="0"/>
                </a:moveTo>
                <a:lnTo>
                  <a:pt x="77360" y="0"/>
                </a:lnTo>
                <a:lnTo>
                  <a:pt x="28500" y="2443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4" name="object 494"/>
          <p:cNvSpPr/>
          <p:nvPr/>
        </p:nvSpPr>
        <p:spPr>
          <a:xfrm>
            <a:off x="2576943" y="1888974"/>
            <a:ext cx="159556" cy="46115"/>
          </a:xfrm>
          <a:custGeom>
            <a:avLst/>
            <a:gdLst/>
            <a:ahLst/>
            <a:cxnLst/>
            <a:rect l="l" t="t" r="r" b="b"/>
            <a:pathLst>
              <a:path w="176102" h="50897">
                <a:moveTo>
                  <a:pt x="176102" y="50897"/>
                </a:moveTo>
                <a:lnTo>
                  <a:pt x="153705" y="0"/>
                </a:lnTo>
                <a:lnTo>
                  <a:pt x="0" y="0"/>
                </a:lnTo>
                <a:lnTo>
                  <a:pt x="22396" y="50897"/>
                </a:lnTo>
                <a:lnTo>
                  <a:pt x="176102" y="5089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5" name="object 495"/>
          <p:cNvSpPr/>
          <p:nvPr/>
        </p:nvSpPr>
        <p:spPr>
          <a:xfrm>
            <a:off x="2576944" y="1888970"/>
            <a:ext cx="159555" cy="46114"/>
          </a:xfrm>
          <a:custGeom>
            <a:avLst/>
            <a:gdLst/>
            <a:ahLst/>
            <a:cxnLst/>
            <a:rect l="l" t="t" r="r" b="b"/>
            <a:pathLst>
              <a:path w="176101" h="50896">
                <a:moveTo>
                  <a:pt x="153706" y="0"/>
                </a:moveTo>
                <a:lnTo>
                  <a:pt x="0" y="0"/>
                </a:lnTo>
                <a:lnTo>
                  <a:pt x="176101" y="50896"/>
                </a:lnTo>
                <a:lnTo>
                  <a:pt x="1537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6" name="object 496"/>
          <p:cNvSpPr/>
          <p:nvPr/>
        </p:nvSpPr>
        <p:spPr>
          <a:xfrm>
            <a:off x="2576944" y="1888970"/>
            <a:ext cx="159555" cy="46114"/>
          </a:xfrm>
          <a:custGeom>
            <a:avLst/>
            <a:gdLst/>
            <a:ahLst/>
            <a:cxnLst/>
            <a:rect l="l" t="t" r="r" b="b"/>
            <a:pathLst>
              <a:path w="176101" h="50896">
                <a:moveTo>
                  <a:pt x="0" y="0"/>
                </a:moveTo>
                <a:lnTo>
                  <a:pt x="176101" y="50896"/>
                </a:lnTo>
                <a:lnTo>
                  <a:pt x="22395" y="5089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7" name="object 497"/>
          <p:cNvSpPr/>
          <p:nvPr/>
        </p:nvSpPr>
        <p:spPr>
          <a:xfrm>
            <a:off x="3549013" y="1918486"/>
            <a:ext cx="32281" cy="30435"/>
          </a:xfrm>
          <a:custGeom>
            <a:avLst/>
            <a:gdLst/>
            <a:ahLst/>
            <a:cxnLst/>
            <a:rect l="l" t="t" r="r" b="b"/>
            <a:pathLst>
              <a:path w="35629" h="33591">
                <a:moveTo>
                  <a:pt x="35629" y="24429"/>
                </a:moveTo>
                <a:lnTo>
                  <a:pt x="0" y="0"/>
                </a:lnTo>
                <a:lnTo>
                  <a:pt x="12214" y="24429"/>
                </a:lnTo>
                <a:lnTo>
                  <a:pt x="17305" y="33591"/>
                </a:lnTo>
                <a:lnTo>
                  <a:pt x="35629" y="244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8" name="object 498"/>
          <p:cNvSpPr/>
          <p:nvPr/>
        </p:nvSpPr>
        <p:spPr>
          <a:xfrm>
            <a:off x="3549013" y="1918482"/>
            <a:ext cx="32282" cy="22134"/>
          </a:xfrm>
          <a:custGeom>
            <a:avLst/>
            <a:gdLst/>
            <a:ahLst/>
            <a:cxnLst/>
            <a:rect l="l" t="t" r="r" b="b"/>
            <a:pathLst>
              <a:path w="35630" h="24429">
                <a:moveTo>
                  <a:pt x="0" y="0"/>
                </a:moveTo>
                <a:lnTo>
                  <a:pt x="12214" y="24429"/>
                </a:lnTo>
                <a:lnTo>
                  <a:pt x="35630" y="244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9" name="object 499"/>
          <p:cNvSpPr/>
          <p:nvPr/>
        </p:nvSpPr>
        <p:spPr>
          <a:xfrm>
            <a:off x="3560081" y="1940616"/>
            <a:ext cx="21215" cy="8302"/>
          </a:xfrm>
          <a:custGeom>
            <a:avLst/>
            <a:gdLst/>
            <a:ahLst/>
            <a:cxnLst/>
            <a:rect l="l" t="t" r="r" b="b"/>
            <a:pathLst>
              <a:path w="23415" h="9163">
                <a:moveTo>
                  <a:pt x="0" y="0"/>
                </a:moveTo>
                <a:lnTo>
                  <a:pt x="23415" y="0"/>
                </a:lnTo>
                <a:lnTo>
                  <a:pt x="5090" y="916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0" name="object 500"/>
          <p:cNvSpPr/>
          <p:nvPr/>
        </p:nvSpPr>
        <p:spPr>
          <a:xfrm>
            <a:off x="3549012" y="1918486"/>
            <a:ext cx="77473" cy="22134"/>
          </a:xfrm>
          <a:custGeom>
            <a:avLst/>
            <a:gdLst/>
            <a:ahLst/>
            <a:cxnLst/>
            <a:rect l="l" t="t" r="r" b="b"/>
            <a:pathLst>
              <a:path w="85507" h="24429">
                <a:moveTo>
                  <a:pt x="0" y="0"/>
                </a:moveTo>
                <a:lnTo>
                  <a:pt x="35629" y="24429"/>
                </a:lnTo>
                <a:lnTo>
                  <a:pt x="85507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1" name="object 501"/>
          <p:cNvSpPr/>
          <p:nvPr/>
        </p:nvSpPr>
        <p:spPr>
          <a:xfrm>
            <a:off x="3549013" y="1918482"/>
            <a:ext cx="77475" cy="22134"/>
          </a:xfrm>
          <a:custGeom>
            <a:avLst/>
            <a:gdLst/>
            <a:ahLst/>
            <a:cxnLst/>
            <a:rect l="l" t="t" r="r" b="b"/>
            <a:pathLst>
              <a:path w="85509" h="24429">
                <a:moveTo>
                  <a:pt x="0" y="0"/>
                </a:moveTo>
                <a:lnTo>
                  <a:pt x="85509" y="0"/>
                </a:lnTo>
                <a:lnTo>
                  <a:pt x="35630" y="244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2" name="object 502"/>
          <p:cNvSpPr/>
          <p:nvPr/>
        </p:nvSpPr>
        <p:spPr>
          <a:xfrm>
            <a:off x="3774046" y="1919410"/>
            <a:ext cx="87614" cy="31358"/>
          </a:xfrm>
          <a:custGeom>
            <a:avLst/>
            <a:gdLst/>
            <a:ahLst/>
            <a:cxnLst/>
            <a:rect l="l" t="t" r="r" b="b"/>
            <a:pathLst>
              <a:path w="96700" h="34610">
                <a:moveTo>
                  <a:pt x="96700" y="34610"/>
                </a:moveTo>
                <a:lnTo>
                  <a:pt x="80417" y="0"/>
                </a:lnTo>
                <a:lnTo>
                  <a:pt x="76346" y="0"/>
                </a:lnTo>
                <a:lnTo>
                  <a:pt x="0" y="34610"/>
                </a:lnTo>
                <a:lnTo>
                  <a:pt x="96700" y="3461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3" name="object 503"/>
          <p:cNvSpPr/>
          <p:nvPr/>
        </p:nvSpPr>
        <p:spPr>
          <a:xfrm>
            <a:off x="3843221" y="1919405"/>
            <a:ext cx="18441" cy="31358"/>
          </a:xfrm>
          <a:custGeom>
            <a:avLst/>
            <a:gdLst/>
            <a:ahLst/>
            <a:cxnLst/>
            <a:rect l="l" t="t" r="r" b="b"/>
            <a:pathLst>
              <a:path w="20353" h="34610">
                <a:moveTo>
                  <a:pt x="4070" y="0"/>
                </a:moveTo>
                <a:lnTo>
                  <a:pt x="0" y="0"/>
                </a:lnTo>
                <a:lnTo>
                  <a:pt x="20353" y="34610"/>
                </a:lnTo>
                <a:lnTo>
                  <a:pt x="407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4" name="object 504"/>
          <p:cNvSpPr/>
          <p:nvPr/>
        </p:nvSpPr>
        <p:spPr>
          <a:xfrm>
            <a:off x="3774049" y="1919405"/>
            <a:ext cx="87613" cy="31358"/>
          </a:xfrm>
          <a:custGeom>
            <a:avLst/>
            <a:gdLst/>
            <a:ahLst/>
            <a:cxnLst/>
            <a:rect l="l" t="t" r="r" b="b"/>
            <a:pathLst>
              <a:path w="96699" h="34610">
                <a:moveTo>
                  <a:pt x="76345" y="0"/>
                </a:moveTo>
                <a:lnTo>
                  <a:pt x="96699" y="34610"/>
                </a:lnTo>
                <a:lnTo>
                  <a:pt x="0" y="34610"/>
                </a:lnTo>
                <a:lnTo>
                  <a:pt x="7634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5" name="object 505"/>
          <p:cNvSpPr/>
          <p:nvPr/>
        </p:nvSpPr>
        <p:spPr>
          <a:xfrm>
            <a:off x="3011333" y="1911108"/>
            <a:ext cx="113436" cy="43345"/>
          </a:xfrm>
          <a:custGeom>
            <a:avLst/>
            <a:gdLst/>
            <a:ahLst/>
            <a:cxnLst/>
            <a:rect l="l" t="t" r="r" b="b"/>
            <a:pathLst>
              <a:path w="125200" h="47840">
                <a:moveTo>
                  <a:pt x="125200" y="47840"/>
                </a:moveTo>
                <a:lnTo>
                  <a:pt x="98737" y="0"/>
                </a:lnTo>
                <a:lnTo>
                  <a:pt x="0" y="0"/>
                </a:lnTo>
                <a:lnTo>
                  <a:pt x="26466" y="47840"/>
                </a:lnTo>
                <a:lnTo>
                  <a:pt x="125200" y="4784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6" name="object 506"/>
          <p:cNvSpPr/>
          <p:nvPr/>
        </p:nvSpPr>
        <p:spPr>
          <a:xfrm>
            <a:off x="3011334" y="1911104"/>
            <a:ext cx="113436" cy="43345"/>
          </a:xfrm>
          <a:custGeom>
            <a:avLst/>
            <a:gdLst/>
            <a:ahLst/>
            <a:cxnLst/>
            <a:rect l="l" t="t" r="r" b="b"/>
            <a:pathLst>
              <a:path w="125200" h="47840">
                <a:moveTo>
                  <a:pt x="98738" y="0"/>
                </a:moveTo>
                <a:lnTo>
                  <a:pt x="0" y="0"/>
                </a:lnTo>
                <a:lnTo>
                  <a:pt x="125200" y="47840"/>
                </a:lnTo>
                <a:lnTo>
                  <a:pt x="9873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7" name="object 507"/>
          <p:cNvSpPr/>
          <p:nvPr/>
        </p:nvSpPr>
        <p:spPr>
          <a:xfrm>
            <a:off x="3011334" y="1911104"/>
            <a:ext cx="113436" cy="43345"/>
          </a:xfrm>
          <a:custGeom>
            <a:avLst/>
            <a:gdLst/>
            <a:ahLst/>
            <a:cxnLst/>
            <a:rect l="l" t="t" r="r" b="b"/>
            <a:pathLst>
              <a:path w="125200" h="47840">
                <a:moveTo>
                  <a:pt x="0" y="0"/>
                </a:moveTo>
                <a:lnTo>
                  <a:pt x="125200" y="47840"/>
                </a:lnTo>
                <a:lnTo>
                  <a:pt x="26469" y="4784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8" name="object 508"/>
          <p:cNvSpPr/>
          <p:nvPr/>
        </p:nvSpPr>
        <p:spPr>
          <a:xfrm>
            <a:off x="3260344" y="1906496"/>
            <a:ext cx="99604" cy="51650"/>
          </a:xfrm>
          <a:custGeom>
            <a:avLst/>
            <a:gdLst/>
            <a:ahLst/>
            <a:cxnLst/>
            <a:rect l="l" t="t" r="r" b="b"/>
            <a:pathLst>
              <a:path w="109933" h="57006">
                <a:moveTo>
                  <a:pt x="109933" y="57006"/>
                </a:moveTo>
                <a:lnTo>
                  <a:pt x="77360" y="0"/>
                </a:lnTo>
                <a:lnTo>
                  <a:pt x="0" y="0"/>
                </a:lnTo>
                <a:lnTo>
                  <a:pt x="31554" y="57006"/>
                </a:lnTo>
                <a:lnTo>
                  <a:pt x="109933" y="5700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9" name="object 509"/>
          <p:cNvSpPr/>
          <p:nvPr/>
        </p:nvSpPr>
        <p:spPr>
          <a:xfrm>
            <a:off x="3260347" y="1906493"/>
            <a:ext cx="99602" cy="51650"/>
          </a:xfrm>
          <a:custGeom>
            <a:avLst/>
            <a:gdLst/>
            <a:ahLst/>
            <a:cxnLst/>
            <a:rect l="l" t="t" r="r" b="b"/>
            <a:pathLst>
              <a:path w="109931" h="57006">
                <a:moveTo>
                  <a:pt x="77360" y="0"/>
                </a:moveTo>
                <a:lnTo>
                  <a:pt x="0" y="0"/>
                </a:lnTo>
                <a:lnTo>
                  <a:pt x="109931" y="57006"/>
                </a:lnTo>
                <a:lnTo>
                  <a:pt x="7736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0" name="object 510"/>
          <p:cNvSpPr/>
          <p:nvPr/>
        </p:nvSpPr>
        <p:spPr>
          <a:xfrm>
            <a:off x="3260347" y="1906493"/>
            <a:ext cx="99602" cy="51650"/>
          </a:xfrm>
          <a:custGeom>
            <a:avLst/>
            <a:gdLst/>
            <a:ahLst/>
            <a:cxnLst/>
            <a:rect l="l" t="t" r="r" b="b"/>
            <a:pathLst>
              <a:path w="109931" h="57006">
                <a:moveTo>
                  <a:pt x="0" y="0"/>
                </a:moveTo>
                <a:lnTo>
                  <a:pt x="109931" y="57006"/>
                </a:lnTo>
                <a:lnTo>
                  <a:pt x="31554" y="5700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1" name="object 511"/>
          <p:cNvSpPr/>
          <p:nvPr/>
        </p:nvSpPr>
        <p:spPr>
          <a:xfrm>
            <a:off x="2412784" y="1961835"/>
            <a:ext cx="23054" cy="9220"/>
          </a:xfrm>
          <a:custGeom>
            <a:avLst/>
            <a:gdLst/>
            <a:ahLst/>
            <a:cxnLst/>
            <a:rect l="l" t="t" r="r" b="b"/>
            <a:pathLst>
              <a:path w="25445" h="10176">
                <a:moveTo>
                  <a:pt x="21374" y="0"/>
                </a:moveTo>
                <a:lnTo>
                  <a:pt x="0" y="10176"/>
                </a:lnTo>
                <a:lnTo>
                  <a:pt x="25445" y="10176"/>
                </a:lnTo>
                <a:lnTo>
                  <a:pt x="2137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2" name="object 512"/>
          <p:cNvSpPr/>
          <p:nvPr/>
        </p:nvSpPr>
        <p:spPr>
          <a:xfrm>
            <a:off x="2412783" y="1961831"/>
            <a:ext cx="23055" cy="9222"/>
          </a:xfrm>
          <a:custGeom>
            <a:avLst/>
            <a:gdLst/>
            <a:ahLst/>
            <a:cxnLst/>
            <a:rect l="l" t="t" r="r" b="b"/>
            <a:pathLst>
              <a:path w="25446" h="10178">
                <a:moveTo>
                  <a:pt x="21373" y="0"/>
                </a:moveTo>
                <a:lnTo>
                  <a:pt x="25446" y="10178"/>
                </a:lnTo>
                <a:lnTo>
                  <a:pt x="0" y="10178"/>
                </a:lnTo>
                <a:lnTo>
                  <a:pt x="2137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3" name="object 513"/>
          <p:cNvSpPr/>
          <p:nvPr/>
        </p:nvSpPr>
        <p:spPr>
          <a:xfrm>
            <a:off x="3987091" y="1971055"/>
            <a:ext cx="15679" cy="5532"/>
          </a:xfrm>
          <a:custGeom>
            <a:avLst/>
            <a:gdLst/>
            <a:ahLst/>
            <a:cxnLst/>
            <a:rect l="l" t="t" r="r" b="b"/>
            <a:pathLst>
              <a:path w="17305" h="6106">
                <a:moveTo>
                  <a:pt x="14248" y="0"/>
                </a:moveTo>
                <a:lnTo>
                  <a:pt x="0" y="6106"/>
                </a:lnTo>
                <a:lnTo>
                  <a:pt x="17305" y="6106"/>
                </a:lnTo>
                <a:lnTo>
                  <a:pt x="14248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4" name="object 514"/>
          <p:cNvSpPr/>
          <p:nvPr/>
        </p:nvSpPr>
        <p:spPr>
          <a:xfrm>
            <a:off x="3987095" y="1971053"/>
            <a:ext cx="15679" cy="5530"/>
          </a:xfrm>
          <a:custGeom>
            <a:avLst/>
            <a:gdLst/>
            <a:ahLst/>
            <a:cxnLst/>
            <a:rect l="l" t="t" r="r" b="b"/>
            <a:pathLst>
              <a:path w="17305" h="6104">
                <a:moveTo>
                  <a:pt x="14246" y="0"/>
                </a:moveTo>
                <a:lnTo>
                  <a:pt x="17305" y="6104"/>
                </a:lnTo>
                <a:lnTo>
                  <a:pt x="0" y="6104"/>
                </a:lnTo>
                <a:lnTo>
                  <a:pt x="1424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5" name="object 515"/>
          <p:cNvSpPr/>
          <p:nvPr/>
        </p:nvSpPr>
        <p:spPr>
          <a:xfrm>
            <a:off x="2908961" y="1935089"/>
            <a:ext cx="119894" cy="41498"/>
          </a:xfrm>
          <a:custGeom>
            <a:avLst/>
            <a:gdLst/>
            <a:ahLst/>
            <a:cxnLst/>
            <a:rect l="l" t="t" r="r" b="b"/>
            <a:pathLst>
              <a:path w="132328" h="45802">
                <a:moveTo>
                  <a:pt x="132328" y="45802"/>
                </a:moveTo>
                <a:lnTo>
                  <a:pt x="107899" y="0"/>
                </a:lnTo>
                <a:lnTo>
                  <a:pt x="89574" y="0"/>
                </a:lnTo>
                <a:lnTo>
                  <a:pt x="0" y="45802"/>
                </a:lnTo>
                <a:lnTo>
                  <a:pt x="132328" y="4580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6" name="object 516"/>
          <p:cNvSpPr/>
          <p:nvPr/>
        </p:nvSpPr>
        <p:spPr>
          <a:xfrm>
            <a:off x="2990119" y="1935085"/>
            <a:ext cx="38737" cy="41499"/>
          </a:xfrm>
          <a:custGeom>
            <a:avLst/>
            <a:gdLst/>
            <a:ahLst/>
            <a:cxnLst/>
            <a:rect l="l" t="t" r="r" b="b"/>
            <a:pathLst>
              <a:path w="42754" h="45803">
                <a:moveTo>
                  <a:pt x="18324" y="0"/>
                </a:moveTo>
                <a:lnTo>
                  <a:pt x="0" y="0"/>
                </a:lnTo>
                <a:lnTo>
                  <a:pt x="42754" y="45803"/>
                </a:lnTo>
                <a:lnTo>
                  <a:pt x="1832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7" name="object 517"/>
          <p:cNvSpPr/>
          <p:nvPr/>
        </p:nvSpPr>
        <p:spPr>
          <a:xfrm>
            <a:off x="2908961" y="1935085"/>
            <a:ext cx="119896" cy="41499"/>
          </a:xfrm>
          <a:custGeom>
            <a:avLst/>
            <a:gdLst/>
            <a:ahLst/>
            <a:cxnLst/>
            <a:rect l="l" t="t" r="r" b="b"/>
            <a:pathLst>
              <a:path w="132330" h="45803">
                <a:moveTo>
                  <a:pt x="89575" y="0"/>
                </a:moveTo>
                <a:lnTo>
                  <a:pt x="132330" y="45803"/>
                </a:lnTo>
                <a:lnTo>
                  <a:pt x="0" y="45803"/>
                </a:lnTo>
                <a:lnTo>
                  <a:pt x="8957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8" name="object 518"/>
          <p:cNvSpPr/>
          <p:nvPr/>
        </p:nvSpPr>
        <p:spPr>
          <a:xfrm>
            <a:off x="3303694" y="1984889"/>
            <a:ext cx="3685" cy="922"/>
          </a:xfrm>
          <a:custGeom>
            <a:avLst/>
            <a:gdLst/>
            <a:ahLst/>
            <a:cxnLst/>
            <a:rect l="l" t="t" r="r" b="b"/>
            <a:pathLst>
              <a:path w="4067" h="1018">
                <a:moveTo>
                  <a:pt x="0" y="0"/>
                </a:moveTo>
                <a:lnTo>
                  <a:pt x="1014" y="1018"/>
                </a:lnTo>
                <a:lnTo>
                  <a:pt x="4067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9" name="object 519"/>
          <p:cNvSpPr/>
          <p:nvPr/>
        </p:nvSpPr>
        <p:spPr>
          <a:xfrm>
            <a:off x="3303697" y="1984885"/>
            <a:ext cx="3683" cy="923"/>
          </a:xfrm>
          <a:custGeom>
            <a:avLst/>
            <a:gdLst/>
            <a:ahLst/>
            <a:cxnLst/>
            <a:rect l="l" t="t" r="r" b="b"/>
            <a:pathLst>
              <a:path w="4065" h="1019">
                <a:moveTo>
                  <a:pt x="0" y="0"/>
                </a:moveTo>
                <a:lnTo>
                  <a:pt x="4065" y="0"/>
                </a:lnTo>
                <a:lnTo>
                  <a:pt x="1014" y="101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0" name="object 520"/>
          <p:cNvSpPr/>
          <p:nvPr/>
        </p:nvSpPr>
        <p:spPr>
          <a:xfrm>
            <a:off x="3342426" y="1903730"/>
            <a:ext cx="138341" cy="81159"/>
          </a:xfrm>
          <a:custGeom>
            <a:avLst/>
            <a:gdLst/>
            <a:ahLst/>
            <a:cxnLst/>
            <a:rect l="l" t="t" r="r" b="b"/>
            <a:pathLst>
              <a:path w="152687" h="89575">
                <a:moveTo>
                  <a:pt x="152687" y="89575"/>
                </a:moveTo>
                <a:lnTo>
                  <a:pt x="107899" y="0"/>
                </a:lnTo>
                <a:lnTo>
                  <a:pt x="0" y="0"/>
                </a:lnTo>
                <a:lnTo>
                  <a:pt x="43769" y="89575"/>
                </a:lnTo>
                <a:lnTo>
                  <a:pt x="152687" y="8957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1" name="object 521"/>
          <p:cNvSpPr/>
          <p:nvPr/>
        </p:nvSpPr>
        <p:spPr>
          <a:xfrm>
            <a:off x="3342429" y="1903726"/>
            <a:ext cx="138340" cy="81159"/>
          </a:xfrm>
          <a:custGeom>
            <a:avLst/>
            <a:gdLst/>
            <a:ahLst/>
            <a:cxnLst/>
            <a:rect l="l" t="t" r="r" b="b"/>
            <a:pathLst>
              <a:path w="152686" h="89575">
                <a:moveTo>
                  <a:pt x="107897" y="0"/>
                </a:moveTo>
                <a:lnTo>
                  <a:pt x="0" y="0"/>
                </a:lnTo>
                <a:lnTo>
                  <a:pt x="152686" y="89575"/>
                </a:lnTo>
                <a:lnTo>
                  <a:pt x="10789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2" name="object 522"/>
          <p:cNvSpPr/>
          <p:nvPr/>
        </p:nvSpPr>
        <p:spPr>
          <a:xfrm>
            <a:off x="3342429" y="1903726"/>
            <a:ext cx="138340" cy="81159"/>
          </a:xfrm>
          <a:custGeom>
            <a:avLst/>
            <a:gdLst/>
            <a:ahLst/>
            <a:cxnLst/>
            <a:rect l="l" t="t" r="r" b="b"/>
            <a:pathLst>
              <a:path w="152686" h="89575">
                <a:moveTo>
                  <a:pt x="0" y="0"/>
                </a:moveTo>
                <a:lnTo>
                  <a:pt x="152686" y="89575"/>
                </a:lnTo>
                <a:lnTo>
                  <a:pt x="43766" y="8957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3" name="object 523"/>
          <p:cNvSpPr/>
          <p:nvPr/>
        </p:nvSpPr>
        <p:spPr>
          <a:xfrm>
            <a:off x="3288934" y="1958146"/>
            <a:ext cx="71015" cy="26743"/>
          </a:xfrm>
          <a:custGeom>
            <a:avLst/>
            <a:gdLst/>
            <a:ahLst/>
            <a:cxnLst/>
            <a:rect l="l" t="t" r="r" b="b"/>
            <a:pathLst>
              <a:path w="78379" h="29516">
                <a:moveTo>
                  <a:pt x="20358" y="29516"/>
                </a:moveTo>
                <a:lnTo>
                  <a:pt x="78379" y="0"/>
                </a:lnTo>
                <a:lnTo>
                  <a:pt x="0" y="0"/>
                </a:lnTo>
                <a:lnTo>
                  <a:pt x="16290" y="29516"/>
                </a:lnTo>
                <a:lnTo>
                  <a:pt x="20358" y="2951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4" name="object 524"/>
          <p:cNvSpPr/>
          <p:nvPr/>
        </p:nvSpPr>
        <p:spPr>
          <a:xfrm>
            <a:off x="3288936" y="1958143"/>
            <a:ext cx="71013" cy="26742"/>
          </a:xfrm>
          <a:custGeom>
            <a:avLst/>
            <a:gdLst/>
            <a:ahLst/>
            <a:cxnLst/>
            <a:rect l="l" t="t" r="r" b="b"/>
            <a:pathLst>
              <a:path w="78377" h="29515">
                <a:moveTo>
                  <a:pt x="78377" y="0"/>
                </a:moveTo>
                <a:lnTo>
                  <a:pt x="0" y="0"/>
                </a:lnTo>
                <a:lnTo>
                  <a:pt x="20356" y="29515"/>
                </a:lnTo>
                <a:lnTo>
                  <a:pt x="7837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5" name="object 525"/>
          <p:cNvSpPr/>
          <p:nvPr/>
        </p:nvSpPr>
        <p:spPr>
          <a:xfrm>
            <a:off x="3288936" y="1958143"/>
            <a:ext cx="18443" cy="26742"/>
          </a:xfrm>
          <a:custGeom>
            <a:avLst/>
            <a:gdLst/>
            <a:ahLst/>
            <a:cxnLst/>
            <a:rect l="l" t="t" r="r" b="b"/>
            <a:pathLst>
              <a:path w="20356" h="29515">
                <a:moveTo>
                  <a:pt x="0" y="0"/>
                </a:moveTo>
                <a:lnTo>
                  <a:pt x="20356" y="29515"/>
                </a:lnTo>
                <a:lnTo>
                  <a:pt x="16290" y="2951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6" name="object 526"/>
          <p:cNvSpPr/>
          <p:nvPr/>
        </p:nvSpPr>
        <p:spPr>
          <a:xfrm>
            <a:off x="2597236" y="1935089"/>
            <a:ext cx="23976" cy="50722"/>
          </a:xfrm>
          <a:custGeom>
            <a:avLst/>
            <a:gdLst/>
            <a:ahLst/>
            <a:cxnLst/>
            <a:rect l="l" t="t" r="r" b="b"/>
            <a:pathLst>
              <a:path w="26462" h="55982">
                <a:moveTo>
                  <a:pt x="26462" y="55982"/>
                </a:moveTo>
                <a:lnTo>
                  <a:pt x="0" y="0"/>
                </a:lnTo>
                <a:lnTo>
                  <a:pt x="24429" y="55982"/>
                </a:lnTo>
                <a:lnTo>
                  <a:pt x="26462" y="5598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7" name="object 527"/>
          <p:cNvSpPr/>
          <p:nvPr/>
        </p:nvSpPr>
        <p:spPr>
          <a:xfrm>
            <a:off x="2597236" y="1935084"/>
            <a:ext cx="23977" cy="50724"/>
          </a:xfrm>
          <a:custGeom>
            <a:avLst/>
            <a:gdLst/>
            <a:ahLst/>
            <a:cxnLst/>
            <a:rect l="l" t="t" r="r" b="b"/>
            <a:pathLst>
              <a:path w="26463" h="55984">
                <a:moveTo>
                  <a:pt x="0" y="0"/>
                </a:moveTo>
                <a:lnTo>
                  <a:pt x="24429" y="55984"/>
                </a:lnTo>
                <a:lnTo>
                  <a:pt x="26463" y="5598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8" name="object 528"/>
          <p:cNvSpPr/>
          <p:nvPr/>
        </p:nvSpPr>
        <p:spPr>
          <a:xfrm>
            <a:off x="2619369" y="1985809"/>
            <a:ext cx="1843" cy="923"/>
          </a:xfrm>
          <a:custGeom>
            <a:avLst/>
            <a:gdLst/>
            <a:ahLst/>
            <a:cxnLst/>
            <a:rect l="l" t="t" r="r" b="b"/>
            <a:pathLst>
              <a:path w="2034" h="1019">
                <a:moveTo>
                  <a:pt x="0" y="0"/>
                </a:moveTo>
                <a:lnTo>
                  <a:pt x="2034" y="0"/>
                </a:lnTo>
                <a:lnTo>
                  <a:pt x="0" y="101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9" name="object 529"/>
          <p:cNvSpPr/>
          <p:nvPr/>
        </p:nvSpPr>
        <p:spPr>
          <a:xfrm>
            <a:off x="2597236" y="1935089"/>
            <a:ext cx="139263" cy="50722"/>
          </a:xfrm>
          <a:custGeom>
            <a:avLst/>
            <a:gdLst/>
            <a:ahLst/>
            <a:cxnLst/>
            <a:rect l="l" t="t" r="r" b="b"/>
            <a:pathLst>
              <a:path w="153705" h="55982">
                <a:moveTo>
                  <a:pt x="0" y="0"/>
                </a:moveTo>
                <a:lnTo>
                  <a:pt x="26462" y="55982"/>
                </a:lnTo>
                <a:lnTo>
                  <a:pt x="153705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0" name="object 530"/>
          <p:cNvSpPr/>
          <p:nvPr/>
        </p:nvSpPr>
        <p:spPr>
          <a:xfrm>
            <a:off x="2597236" y="1935084"/>
            <a:ext cx="139264" cy="50724"/>
          </a:xfrm>
          <a:custGeom>
            <a:avLst/>
            <a:gdLst/>
            <a:ahLst/>
            <a:cxnLst/>
            <a:rect l="l" t="t" r="r" b="b"/>
            <a:pathLst>
              <a:path w="153706" h="55984">
                <a:moveTo>
                  <a:pt x="0" y="0"/>
                </a:moveTo>
                <a:lnTo>
                  <a:pt x="153706" y="0"/>
                </a:lnTo>
                <a:lnTo>
                  <a:pt x="26463" y="5598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1" name="object 531"/>
          <p:cNvSpPr/>
          <p:nvPr/>
        </p:nvSpPr>
        <p:spPr>
          <a:xfrm>
            <a:off x="2375891" y="1971056"/>
            <a:ext cx="67325" cy="16600"/>
          </a:xfrm>
          <a:custGeom>
            <a:avLst/>
            <a:gdLst/>
            <a:ahLst/>
            <a:cxnLst/>
            <a:rect l="l" t="t" r="r" b="b"/>
            <a:pathLst>
              <a:path w="74307" h="18321">
                <a:moveTo>
                  <a:pt x="74307" y="18321"/>
                </a:moveTo>
                <a:lnTo>
                  <a:pt x="66164" y="0"/>
                </a:lnTo>
                <a:lnTo>
                  <a:pt x="40718" y="0"/>
                </a:lnTo>
                <a:lnTo>
                  <a:pt x="0" y="18321"/>
                </a:lnTo>
                <a:lnTo>
                  <a:pt x="74307" y="1832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2" name="object 532"/>
          <p:cNvSpPr/>
          <p:nvPr/>
        </p:nvSpPr>
        <p:spPr>
          <a:xfrm>
            <a:off x="2412783" y="1971053"/>
            <a:ext cx="30432" cy="16598"/>
          </a:xfrm>
          <a:custGeom>
            <a:avLst/>
            <a:gdLst/>
            <a:ahLst/>
            <a:cxnLst/>
            <a:rect l="l" t="t" r="r" b="b"/>
            <a:pathLst>
              <a:path w="33588" h="18319">
                <a:moveTo>
                  <a:pt x="25446" y="0"/>
                </a:moveTo>
                <a:lnTo>
                  <a:pt x="0" y="0"/>
                </a:lnTo>
                <a:lnTo>
                  <a:pt x="33588" y="18319"/>
                </a:lnTo>
                <a:lnTo>
                  <a:pt x="2544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3" name="object 533"/>
          <p:cNvSpPr/>
          <p:nvPr/>
        </p:nvSpPr>
        <p:spPr>
          <a:xfrm>
            <a:off x="2375891" y="1971053"/>
            <a:ext cx="67324" cy="16598"/>
          </a:xfrm>
          <a:custGeom>
            <a:avLst/>
            <a:gdLst/>
            <a:ahLst/>
            <a:cxnLst/>
            <a:rect l="l" t="t" r="r" b="b"/>
            <a:pathLst>
              <a:path w="74306" h="18319">
                <a:moveTo>
                  <a:pt x="40718" y="0"/>
                </a:moveTo>
                <a:lnTo>
                  <a:pt x="74306" y="18319"/>
                </a:lnTo>
                <a:lnTo>
                  <a:pt x="0" y="18319"/>
                </a:lnTo>
                <a:lnTo>
                  <a:pt x="4071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4" name="object 534"/>
          <p:cNvSpPr/>
          <p:nvPr/>
        </p:nvSpPr>
        <p:spPr>
          <a:xfrm>
            <a:off x="3035314" y="1954454"/>
            <a:ext cx="22134" cy="35970"/>
          </a:xfrm>
          <a:custGeom>
            <a:avLst/>
            <a:gdLst/>
            <a:ahLst/>
            <a:cxnLst/>
            <a:rect l="l" t="t" r="r" b="b"/>
            <a:pathLst>
              <a:path w="24429" h="39700">
                <a:moveTo>
                  <a:pt x="24429" y="38681"/>
                </a:moveTo>
                <a:lnTo>
                  <a:pt x="0" y="0"/>
                </a:lnTo>
                <a:lnTo>
                  <a:pt x="20354" y="38681"/>
                </a:lnTo>
                <a:lnTo>
                  <a:pt x="21374" y="39700"/>
                </a:lnTo>
                <a:lnTo>
                  <a:pt x="24429" y="3868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5" name="object 535"/>
          <p:cNvSpPr/>
          <p:nvPr/>
        </p:nvSpPr>
        <p:spPr>
          <a:xfrm>
            <a:off x="3035317" y="1954450"/>
            <a:ext cx="22132" cy="35047"/>
          </a:xfrm>
          <a:custGeom>
            <a:avLst/>
            <a:gdLst/>
            <a:ahLst/>
            <a:cxnLst/>
            <a:rect l="l" t="t" r="r" b="b"/>
            <a:pathLst>
              <a:path w="24427" h="38681">
                <a:moveTo>
                  <a:pt x="0" y="0"/>
                </a:moveTo>
                <a:lnTo>
                  <a:pt x="20353" y="38681"/>
                </a:lnTo>
                <a:lnTo>
                  <a:pt x="24427" y="3868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6" name="object 536"/>
          <p:cNvSpPr/>
          <p:nvPr/>
        </p:nvSpPr>
        <p:spPr>
          <a:xfrm>
            <a:off x="3053758" y="1989497"/>
            <a:ext cx="3690" cy="923"/>
          </a:xfrm>
          <a:custGeom>
            <a:avLst/>
            <a:gdLst/>
            <a:ahLst/>
            <a:cxnLst/>
            <a:rect l="l" t="t" r="r" b="b"/>
            <a:pathLst>
              <a:path w="4073" h="1019">
                <a:moveTo>
                  <a:pt x="0" y="0"/>
                </a:moveTo>
                <a:lnTo>
                  <a:pt x="4073" y="0"/>
                </a:lnTo>
                <a:lnTo>
                  <a:pt x="1017" y="101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7" name="object 537"/>
          <p:cNvSpPr/>
          <p:nvPr/>
        </p:nvSpPr>
        <p:spPr>
          <a:xfrm>
            <a:off x="3035314" y="1954454"/>
            <a:ext cx="89456" cy="35047"/>
          </a:xfrm>
          <a:custGeom>
            <a:avLst/>
            <a:gdLst/>
            <a:ahLst/>
            <a:cxnLst/>
            <a:rect l="l" t="t" r="r" b="b"/>
            <a:pathLst>
              <a:path w="98733" h="38681">
                <a:moveTo>
                  <a:pt x="0" y="0"/>
                </a:moveTo>
                <a:lnTo>
                  <a:pt x="24429" y="38681"/>
                </a:lnTo>
                <a:lnTo>
                  <a:pt x="98733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8" name="object 538"/>
          <p:cNvSpPr/>
          <p:nvPr/>
        </p:nvSpPr>
        <p:spPr>
          <a:xfrm>
            <a:off x="3035317" y="1954450"/>
            <a:ext cx="89454" cy="35047"/>
          </a:xfrm>
          <a:custGeom>
            <a:avLst/>
            <a:gdLst/>
            <a:ahLst/>
            <a:cxnLst/>
            <a:rect l="l" t="t" r="r" b="b"/>
            <a:pathLst>
              <a:path w="98731" h="38681">
                <a:moveTo>
                  <a:pt x="0" y="0"/>
                </a:moveTo>
                <a:lnTo>
                  <a:pt x="98731" y="0"/>
                </a:lnTo>
                <a:lnTo>
                  <a:pt x="24427" y="3868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9" name="object 539"/>
          <p:cNvSpPr/>
          <p:nvPr/>
        </p:nvSpPr>
        <p:spPr>
          <a:xfrm>
            <a:off x="2255075" y="1896352"/>
            <a:ext cx="107904" cy="93149"/>
          </a:xfrm>
          <a:custGeom>
            <a:avLst/>
            <a:gdLst/>
            <a:ahLst/>
            <a:cxnLst/>
            <a:rect l="l" t="t" r="r" b="b"/>
            <a:pathLst>
              <a:path w="119094" h="102809">
                <a:moveTo>
                  <a:pt x="119094" y="102809"/>
                </a:moveTo>
                <a:lnTo>
                  <a:pt x="74306" y="0"/>
                </a:lnTo>
                <a:lnTo>
                  <a:pt x="0" y="0"/>
                </a:lnTo>
                <a:lnTo>
                  <a:pt x="43768" y="102809"/>
                </a:lnTo>
                <a:lnTo>
                  <a:pt x="119094" y="10280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0" name="object 540"/>
          <p:cNvSpPr/>
          <p:nvPr/>
        </p:nvSpPr>
        <p:spPr>
          <a:xfrm>
            <a:off x="2255076" y="1896349"/>
            <a:ext cx="107905" cy="93147"/>
          </a:xfrm>
          <a:custGeom>
            <a:avLst/>
            <a:gdLst/>
            <a:ahLst/>
            <a:cxnLst/>
            <a:rect l="l" t="t" r="r" b="b"/>
            <a:pathLst>
              <a:path w="119095" h="102807">
                <a:moveTo>
                  <a:pt x="74306" y="0"/>
                </a:moveTo>
                <a:lnTo>
                  <a:pt x="0" y="0"/>
                </a:lnTo>
                <a:lnTo>
                  <a:pt x="119095" y="102807"/>
                </a:lnTo>
                <a:lnTo>
                  <a:pt x="743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1" name="object 541"/>
          <p:cNvSpPr/>
          <p:nvPr/>
        </p:nvSpPr>
        <p:spPr>
          <a:xfrm>
            <a:off x="2255076" y="1896349"/>
            <a:ext cx="107905" cy="93147"/>
          </a:xfrm>
          <a:custGeom>
            <a:avLst/>
            <a:gdLst/>
            <a:ahLst/>
            <a:cxnLst/>
            <a:rect l="l" t="t" r="r" b="b"/>
            <a:pathLst>
              <a:path w="119095" h="102807">
                <a:moveTo>
                  <a:pt x="0" y="0"/>
                </a:moveTo>
                <a:lnTo>
                  <a:pt x="119095" y="102807"/>
                </a:lnTo>
                <a:lnTo>
                  <a:pt x="43769" y="10280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2" name="object 542"/>
          <p:cNvSpPr/>
          <p:nvPr/>
        </p:nvSpPr>
        <p:spPr>
          <a:xfrm>
            <a:off x="2352833" y="1997802"/>
            <a:ext cx="13835" cy="5532"/>
          </a:xfrm>
          <a:custGeom>
            <a:avLst/>
            <a:gdLst/>
            <a:ahLst/>
            <a:cxnLst/>
            <a:rect l="l" t="t" r="r" b="b"/>
            <a:pathLst>
              <a:path w="15270" h="6106">
                <a:moveTo>
                  <a:pt x="12217" y="0"/>
                </a:moveTo>
                <a:lnTo>
                  <a:pt x="0" y="6106"/>
                </a:lnTo>
                <a:lnTo>
                  <a:pt x="15270" y="6106"/>
                </a:lnTo>
                <a:lnTo>
                  <a:pt x="1221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3" name="object 543"/>
          <p:cNvSpPr/>
          <p:nvPr/>
        </p:nvSpPr>
        <p:spPr>
          <a:xfrm>
            <a:off x="2352834" y="1997799"/>
            <a:ext cx="13836" cy="5530"/>
          </a:xfrm>
          <a:custGeom>
            <a:avLst/>
            <a:gdLst/>
            <a:ahLst/>
            <a:cxnLst/>
            <a:rect l="l" t="t" r="r" b="b"/>
            <a:pathLst>
              <a:path w="15271" h="6104">
                <a:moveTo>
                  <a:pt x="12220" y="0"/>
                </a:moveTo>
                <a:lnTo>
                  <a:pt x="15271" y="6104"/>
                </a:lnTo>
                <a:lnTo>
                  <a:pt x="0" y="6104"/>
                </a:lnTo>
                <a:lnTo>
                  <a:pt x="1222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4" name="object 544"/>
          <p:cNvSpPr/>
          <p:nvPr/>
        </p:nvSpPr>
        <p:spPr>
          <a:xfrm>
            <a:off x="3928066" y="1976588"/>
            <a:ext cx="87614" cy="26745"/>
          </a:xfrm>
          <a:custGeom>
            <a:avLst/>
            <a:gdLst/>
            <a:ahLst/>
            <a:cxnLst/>
            <a:rect l="l" t="t" r="r" b="b"/>
            <a:pathLst>
              <a:path w="96700" h="29519">
                <a:moveTo>
                  <a:pt x="96700" y="29519"/>
                </a:moveTo>
                <a:lnTo>
                  <a:pt x="82450" y="0"/>
                </a:lnTo>
                <a:lnTo>
                  <a:pt x="65145" y="0"/>
                </a:lnTo>
                <a:lnTo>
                  <a:pt x="0" y="29519"/>
                </a:lnTo>
                <a:lnTo>
                  <a:pt x="96700" y="2951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5" name="object 545"/>
          <p:cNvSpPr/>
          <p:nvPr/>
        </p:nvSpPr>
        <p:spPr>
          <a:xfrm>
            <a:off x="3987095" y="1976584"/>
            <a:ext cx="28586" cy="26746"/>
          </a:xfrm>
          <a:custGeom>
            <a:avLst/>
            <a:gdLst/>
            <a:ahLst/>
            <a:cxnLst/>
            <a:rect l="l" t="t" r="r" b="b"/>
            <a:pathLst>
              <a:path w="31551" h="29520">
                <a:moveTo>
                  <a:pt x="17305" y="0"/>
                </a:moveTo>
                <a:lnTo>
                  <a:pt x="0" y="0"/>
                </a:lnTo>
                <a:lnTo>
                  <a:pt x="31551" y="29520"/>
                </a:lnTo>
                <a:lnTo>
                  <a:pt x="1730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6" name="object 546"/>
          <p:cNvSpPr/>
          <p:nvPr/>
        </p:nvSpPr>
        <p:spPr>
          <a:xfrm>
            <a:off x="3928068" y="1976584"/>
            <a:ext cx="87613" cy="26746"/>
          </a:xfrm>
          <a:custGeom>
            <a:avLst/>
            <a:gdLst/>
            <a:ahLst/>
            <a:cxnLst/>
            <a:rect l="l" t="t" r="r" b="b"/>
            <a:pathLst>
              <a:path w="96699" h="29520">
                <a:moveTo>
                  <a:pt x="65147" y="0"/>
                </a:moveTo>
                <a:lnTo>
                  <a:pt x="96699" y="29520"/>
                </a:lnTo>
                <a:lnTo>
                  <a:pt x="0" y="29520"/>
                </a:lnTo>
                <a:lnTo>
                  <a:pt x="6514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7" name="object 547"/>
          <p:cNvSpPr/>
          <p:nvPr/>
        </p:nvSpPr>
        <p:spPr>
          <a:xfrm>
            <a:off x="2294731" y="1989501"/>
            <a:ext cx="28589" cy="25823"/>
          </a:xfrm>
          <a:custGeom>
            <a:avLst/>
            <a:gdLst/>
            <a:ahLst/>
            <a:cxnLst/>
            <a:rect l="l" t="t" r="r" b="b"/>
            <a:pathLst>
              <a:path w="31554" h="28501">
                <a:moveTo>
                  <a:pt x="31554" y="20358"/>
                </a:moveTo>
                <a:lnTo>
                  <a:pt x="0" y="0"/>
                </a:lnTo>
                <a:lnTo>
                  <a:pt x="9161" y="20358"/>
                </a:lnTo>
                <a:lnTo>
                  <a:pt x="13233" y="28501"/>
                </a:lnTo>
                <a:lnTo>
                  <a:pt x="31554" y="2035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8" name="object 548"/>
          <p:cNvSpPr/>
          <p:nvPr/>
        </p:nvSpPr>
        <p:spPr>
          <a:xfrm>
            <a:off x="2294733" y="1989497"/>
            <a:ext cx="28589" cy="18446"/>
          </a:xfrm>
          <a:custGeom>
            <a:avLst/>
            <a:gdLst/>
            <a:ahLst/>
            <a:cxnLst/>
            <a:rect l="l" t="t" r="r" b="b"/>
            <a:pathLst>
              <a:path w="31554" h="20359">
                <a:moveTo>
                  <a:pt x="0" y="0"/>
                </a:moveTo>
                <a:lnTo>
                  <a:pt x="9161" y="20359"/>
                </a:lnTo>
                <a:lnTo>
                  <a:pt x="31554" y="2035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9" name="object 549"/>
          <p:cNvSpPr/>
          <p:nvPr/>
        </p:nvSpPr>
        <p:spPr>
          <a:xfrm>
            <a:off x="2303033" y="2007943"/>
            <a:ext cx="20289" cy="7376"/>
          </a:xfrm>
          <a:custGeom>
            <a:avLst/>
            <a:gdLst/>
            <a:ahLst/>
            <a:cxnLst/>
            <a:rect l="l" t="t" r="r" b="b"/>
            <a:pathLst>
              <a:path w="22393" h="8141">
                <a:moveTo>
                  <a:pt x="0" y="0"/>
                </a:moveTo>
                <a:lnTo>
                  <a:pt x="22393" y="0"/>
                </a:lnTo>
                <a:lnTo>
                  <a:pt x="4070" y="814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0" name="object 550"/>
          <p:cNvSpPr/>
          <p:nvPr/>
        </p:nvSpPr>
        <p:spPr>
          <a:xfrm>
            <a:off x="2294731" y="1989501"/>
            <a:ext cx="68248" cy="18445"/>
          </a:xfrm>
          <a:custGeom>
            <a:avLst/>
            <a:gdLst/>
            <a:ahLst/>
            <a:cxnLst/>
            <a:rect l="l" t="t" r="r" b="b"/>
            <a:pathLst>
              <a:path w="75326" h="20358">
                <a:moveTo>
                  <a:pt x="0" y="0"/>
                </a:moveTo>
                <a:lnTo>
                  <a:pt x="31554" y="20358"/>
                </a:lnTo>
                <a:lnTo>
                  <a:pt x="75326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1" name="object 551"/>
          <p:cNvSpPr/>
          <p:nvPr/>
        </p:nvSpPr>
        <p:spPr>
          <a:xfrm>
            <a:off x="2294733" y="1989497"/>
            <a:ext cx="68248" cy="18446"/>
          </a:xfrm>
          <a:custGeom>
            <a:avLst/>
            <a:gdLst/>
            <a:ahLst/>
            <a:cxnLst/>
            <a:rect l="l" t="t" r="r" b="b"/>
            <a:pathLst>
              <a:path w="75326" h="20359">
                <a:moveTo>
                  <a:pt x="0" y="0"/>
                </a:moveTo>
                <a:lnTo>
                  <a:pt x="75326" y="0"/>
                </a:lnTo>
                <a:lnTo>
                  <a:pt x="31554" y="2035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2" name="object 552"/>
          <p:cNvSpPr/>
          <p:nvPr/>
        </p:nvSpPr>
        <p:spPr>
          <a:xfrm>
            <a:off x="2486561" y="1935089"/>
            <a:ext cx="134651" cy="83001"/>
          </a:xfrm>
          <a:custGeom>
            <a:avLst/>
            <a:gdLst/>
            <a:ahLst/>
            <a:cxnLst/>
            <a:rect l="l" t="t" r="r" b="b"/>
            <a:pathLst>
              <a:path w="148615" h="91608">
                <a:moveTo>
                  <a:pt x="148615" y="91608"/>
                </a:moveTo>
                <a:lnTo>
                  <a:pt x="108919" y="0"/>
                </a:lnTo>
                <a:lnTo>
                  <a:pt x="0" y="0"/>
                </a:lnTo>
                <a:lnTo>
                  <a:pt x="39701" y="91608"/>
                </a:lnTo>
                <a:lnTo>
                  <a:pt x="148615" y="9160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3" name="object 553"/>
          <p:cNvSpPr/>
          <p:nvPr/>
        </p:nvSpPr>
        <p:spPr>
          <a:xfrm>
            <a:off x="2486562" y="1935085"/>
            <a:ext cx="134651" cy="83001"/>
          </a:xfrm>
          <a:custGeom>
            <a:avLst/>
            <a:gdLst/>
            <a:ahLst/>
            <a:cxnLst/>
            <a:rect l="l" t="t" r="r" b="b"/>
            <a:pathLst>
              <a:path w="148615" h="91609">
                <a:moveTo>
                  <a:pt x="108919" y="0"/>
                </a:moveTo>
                <a:lnTo>
                  <a:pt x="0" y="0"/>
                </a:lnTo>
                <a:lnTo>
                  <a:pt x="148615" y="91609"/>
                </a:lnTo>
                <a:lnTo>
                  <a:pt x="10891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4" name="object 554"/>
          <p:cNvSpPr/>
          <p:nvPr/>
        </p:nvSpPr>
        <p:spPr>
          <a:xfrm>
            <a:off x="2486562" y="1935085"/>
            <a:ext cx="134651" cy="83001"/>
          </a:xfrm>
          <a:custGeom>
            <a:avLst/>
            <a:gdLst/>
            <a:ahLst/>
            <a:cxnLst/>
            <a:rect l="l" t="t" r="r" b="b"/>
            <a:pathLst>
              <a:path w="148615" h="91609">
                <a:moveTo>
                  <a:pt x="0" y="0"/>
                </a:moveTo>
                <a:lnTo>
                  <a:pt x="148615" y="91609"/>
                </a:lnTo>
                <a:lnTo>
                  <a:pt x="39701" y="9160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5" name="object 555"/>
          <p:cNvSpPr/>
          <p:nvPr/>
        </p:nvSpPr>
        <p:spPr>
          <a:xfrm>
            <a:off x="3382084" y="1984889"/>
            <a:ext cx="98683" cy="37813"/>
          </a:xfrm>
          <a:custGeom>
            <a:avLst/>
            <a:gdLst/>
            <a:ahLst/>
            <a:cxnLst/>
            <a:rect l="l" t="t" r="r" b="b"/>
            <a:pathLst>
              <a:path w="108917" h="41734">
                <a:moveTo>
                  <a:pt x="108917" y="0"/>
                </a:moveTo>
                <a:lnTo>
                  <a:pt x="0" y="0"/>
                </a:lnTo>
                <a:lnTo>
                  <a:pt x="21376" y="41734"/>
                </a:lnTo>
                <a:lnTo>
                  <a:pt x="10891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6" name="object 556"/>
          <p:cNvSpPr/>
          <p:nvPr/>
        </p:nvSpPr>
        <p:spPr>
          <a:xfrm>
            <a:off x="3382083" y="1984884"/>
            <a:ext cx="19369" cy="37814"/>
          </a:xfrm>
          <a:custGeom>
            <a:avLst/>
            <a:gdLst/>
            <a:ahLst/>
            <a:cxnLst/>
            <a:rect l="l" t="t" r="r" b="b"/>
            <a:pathLst>
              <a:path w="21378" h="41735">
                <a:moveTo>
                  <a:pt x="21378" y="41735"/>
                </a:moveTo>
                <a:lnTo>
                  <a:pt x="0" y="0"/>
                </a:lnTo>
                <a:lnTo>
                  <a:pt x="21378" y="41735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7" name="object 557"/>
          <p:cNvSpPr/>
          <p:nvPr/>
        </p:nvSpPr>
        <p:spPr>
          <a:xfrm>
            <a:off x="3382084" y="1984884"/>
            <a:ext cx="98685" cy="37814"/>
          </a:xfrm>
          <a:custGeom>
            <a:avLst/>
            <a:gdLst/>
            <a:ahLst/>
            <a:cxnLst/>
            <a:rect l="l" t="t" r="r" b="b"/>
            <a:pathLst>
              <a:path w="108919" h="41735">
                <a:moveTo>
                  <a:pt x="21378" y="41735"/>
                </a:moveTo>
                <a:lnTo>
                  <a:pt x="0" y="0"/>
                </a:lnTo>
                <a:lnTo>
                  <a:pt x="108919" y="0"/>
                </a:lnTo>
                <a:lnTo>
                  <a:pt x="21378" y="41735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8" name="object 558"/>
          <p:cNvSpPr/>
          <p:nvPr/>
        </p:nvSpPr>
        <p:spPr>
          <a:xfrm>
            <a:off x="2307646" y="2003334"/>
            <a:ext cx="67324" cy="20291"/>
          </a:xfrm>
          <a:custGeom>
            <a:avLst/>
            <a:gdLst/>
            <a:ahLst/>
            <a:cxnLst/>
            <a:rect l="l" t="t" r="r" b="b"/>
            <a:pathLst>
              <a:path w="74306" h="22395">
                <a:moveTo>
                  <a:pt x="74306" y="22395"/>
                </a:moveTo>
                <a:lnTo>
                  <a:pt x="65144" y="0"/>
                </a:lnTo>
                <a:lnTo>
                  <a:pt x="49874" y="0"/>
                </a:lnTo>
                <a:lnTo>
                  <a:pt x="0" y="22395"/>
                </a:lnTo>
                <a:lnTo>
                  <a:pt x="74306" y="2239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9" name="object 559"/>
          <p:cNvSpPr/>
          <p:nvPr/>
        </p:nvSpPr>
        <p:spPr>
          <a:xfrm>
            <a:off x="2352833" y="2003331"/>
            <a:ext cx="22138" cy="20291"/>
          </a:xfrm>
          <a:custGeom>
            <a:avLst/>
            <a:gdLst/>
            <a:ahLst/>
            <a:cxnLst/>
            <a:rect l="l" t="t" r="r" b="b"/>
            <a:pathLst>
              <a:path w="24434" h="22395">
                <a:moveTo>
                  <a:pt x="15271" y="0"/>
                </a:moveTo>
                <a:lnTo>
                  <a:pt x="0" y="0"/>
                </a:lnTo>
                <a:lnTo>
                  <a:pt x="24434" y="22395"/>
                </a:lnTo>
                <a:lnTo>
                  <a:pt x="1527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0" name="object 560"/>
          <p:cNvSpPr/>
          <p:nvPr/>
        </p:nvSpPr>
        <p:spPr>
          <a:xfrm>
            <a:off x="2307646" y="2003331"/>
            <a:ext cx="67327" cy="20291"/>
          </a:xfrm>
          <a:custGeom>
            <a:avLst/>
            <a:gdLst/>
            <a:ahLst/>
            <a:cxnLst/>
            <a:rect l="l" t="t" r="r" b="b"/>
            <a:pathLst>
              <a:path w="74309" h="22395">
                <a:moveTo>
                  <a:pt x="49874" y="0"/>
                </a:moveTo>
                <a:lnTo>
                  <a:pt x="74309" y="22395"/>
                </a:lnTo>
                <a:lnTo>
                  <a:pt x="0" y="22395"/>
                </a:lnTo>
                <a:lnTo>
                  <a:pt x="4987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1" name="object 561"/>
          <p:cNvSpPr/>
          <p:nvPr/>
        </p:nvSpPr>
        <p:spPr>
          <a:xfrm>
            <a:off x="2908961" y="1976588"/>
            <a:ext cx="146641" cy="48884"/>
          </a:xfrm>
          <a:custGeom>
            <a:avLst/>
            <a:gdLst/>
            <a:ahLst/>
            <a:cxnLst/>
            <a:rect l="l" t="t" r="r" b="b"/>
            <a:pathLst>
              <a:path w="161848" h="53953">
                <a:moveTo>
                  <a:pt x="161848" y="53953"/>
                </a:moveTo>
                <a:lnTo>
                  <a:pt x="132328" y="0"/>
                </a:lnTo>
                <a:lnTo>
                  <a:pt x="0" y="0"/>
                </a:lnTo>
                <a:lnTo>
                  <a:pt x="29519" y="53953"/>
                </a:lnTo>
                <a:lnTo>
                  <a:pt x="161848" y="5395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2" name="object 562"/>
          <p:cNvSpPr/>
          <p:nvPr/>
        </p:nvSpPr>
        <p:spPr>
          <a:xfrm>
            <a:off x="2908961" y="1976584"/>
            <a:ext cx="146643" cy="48883"/>
          </a:xfrm>
          <a:custGeom>
            <a:avLst/>
            <a:gdLst/>
            <a:ahLst/>
            <a:cxnLst/>
            <a:rect l="l" t="t" r="r" b="b"/>
            <a:pathLst>
              <a:path w="161850" h="53952">
                <a:moveTo>
                  <a:pt x="132330" y="0"/>
                </a:moveTo>
                <a:lnTo>
                  <a:pt x="0" y="0"/>
                </a:lnTo>
                <a:lnTo>
                  <a:pt x="161850" y="53952"/>
                </a:lnTo>
                <a:lnTo>
                  <a:pt x="13233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3" name="object 563"/>
          <p:cNvSpPr/>
          <p:nvPr/>
        </p:nvSpPr>
        <p:spPr>
          <a:xfrm>
            <a:off x="2908961" y="1976584"/>
            <a:ext cx="146643" cy="48883"/>
          </a:xfrm>
          <a:custGeom>
            <a:avLst/>
            <a:gdLst/>
            <a:ahLst/>
            <a:cxnLst/>
            <a:rect l="l" t="t" r="r" b="b"/>
            <a:pathLst>
              <a:path w="161850" h="53952">
                <a:moveTo>
                  <a:pt x="0" y="0"/>
                </a:moveTo>
                <a:lnTo>
                  <a:pt x="161850" y="53952"/>
                </a:lnTo>
                <a:lnTo>
                  <a:pt x="29520" y="5395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4" name="object 564"/>
          <p:cNvSpPr/>
          <p:nvPr/>
        </p:nvSpPr>
        <p:spPr>
          <a:xfrm>
            <a:off x="2293812" y="2026392"/>
            <a:ext cx="919" cy="0"/>
          </a:xfrm>
          <a:custGeom>
            <a:avLst/>
            <a:gdLst/>
            <a:ahLst/>
            <a:cxnLst/>
            <a:rect l="l" t="t" r="r" b="b"/>
            <a:pathLst>
              <a:path w="1014">
                <a:moveTo>
                  <a:pt x="1014" y="0"/>
                </a:moveTo>
                <a:lnTo>
                  <a:pt x="0" y="0"/>
                </a:lnTo>
                <a:lnTo>
                  <a:pt x="101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5" name="object 565"/>
          <p:cNvSpPr/>
          <p:nvPr/>
        </p:nvSpPr>
        <p:spPr>
          <a:xfrm>
            <a:off x="2293813" y="2026386"/>
            <a:ext cx="919" cy="0"/>
          </a:xfrm>
          <a:custGeom>
            <a:avLst/>
            <a:gdLst/>
            <a:ahLst/>
            <a:cxnLst/>
            <a:rect l="l" t="t" r="r" b="b"/>
            <a:pathLst>
              <a:path w="1014">
                <a:moveTo>
                  <a:pt x="1014" y="0"/>
                </a:moveTo>
                <a:lnTo>
                  <a:pt x="0" y="0"/>
                </a:lnTo>
                <a:lnTo>
                  <a:pt x="10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6" name="object 566"/>
          <p:cNvSpPr/>
          <p:nvPr/>
        </p:nvSpPr>
        <p:spPr>
          <a:xfrm>
            <a:off x="2526220" y="2026392"/>
            <a:ext cx="74703" cy="27669"/>
          </a:xfrm>
          <a:custGeom>
            <a:avLst/>
            <a:gdLst/>
            <a:ahLst/>
            <a:cxnLst/>
            <a:rect l="l" t="t" r="r" b="b"/>
            <a:pathLst>
              <a:path w="82450" h="30538">
                <a:moveTo>
                  <a:pt x="0" y="0"/>
                </a:moveTo>
                <a:lnTo>
                  <a:pt x="13233" y="30538"/>
                </a:lnTo>
                <a:lnTo>
                  <a:pt x="8245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7" name="object 567"/>
          <p:cNvSpPr/>
          <p:nvPr/>
        </p:nvSpPr>
        <p:spPr>
          <a:xfrm>
            <a:off x="2526222" y="2026386"/>
            <a:ext cx="74703" cy="27670"/>
          </a:xfrm>
          <a:custGeom>
            <a:avLst/>
            <a:gdLst/>
            <a:ahLst/>
            <a:cxnLst/>
            <a:rect l="l" t="t" r="r" b="b"/>
            <a:pathLst>
              <a:path w="82450" h="30539">
                <a:moveTo>
                  <a:pt x="0" y="0"/>
                </a:moveTo>
                <a:lnTo>
                  <a:pt x="82450" y="0"/>
                </a:lnTo>
                <a:lnTo>
                  <a:pt x="13231" y="3053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8" name="object 568"/>
          <p:cNvSpPr/>
          <p:nvPr/>
        </p:nvSpPr>
        <p:spPr>
          <a:xfrm>
            <a:off x="3774046" y="1950768"/>
            <a:ext cx="123584" cy="75623"/>
          </a:xfrm>
          <a:custGeom>
            <a:avLst/>
            <a:gdLst/>
            <a:ahLst/>
            <a:cxnLst/>
            <a:rect l="l" t="t" r="r" b="b"/>
            <a:pathLst>
              <a:path w="136400" h="83465">
                <a:moveTo>
                  <a:pt x="136400" y="83465"/>
                </a:moveTo>
                <a:lnTo>
                  <a:pt x="96700" y="0"/>
                </a:lnTo>
                <a:lnTo>
                  <a:pt x="0" y="0"/>
                </a:lnTo>
                <a:lnTo>
                  <a:pt x="39701" y="83465"/>
                </a:lnTo>
                <a:lnTo>
                  <a:pt x="136400" y="8346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9" name="object 569"/>
          <p:cNvSpPr/>
          <p:nvPr/>
        </p:nvSpPr>
        <p:spPr>
          <a:xfrm>
            <a:off x="3774048" y="1950764"/>
            <a:ext cx="123584" cy="75623"/>
          </a:xfrm>
          <a:custGeom>
            <a:avLst/>
            <a:gdLst/>
            <a:ahLst/>
            <a:cxnLst/>
            <a:rect l="l" t="t" r="r" b="b"/>
            <a:pathLst>
              <a:path w="136400" h="83465">
                <a:moveTo>
                  <a:pt x="96699" y="0"/>
                </a:moveTo>
                <a:lnTo>
                  <a:pt x="0" y="0"/>
                </a:lnTo>
                <a:lnTo>
                  <a:pt x="136400" y="83465"/>
                </a:lnTo>
                <a:lnTo>
                  <a:pt x="9669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0" name="object 570"/>
          <p:cNvSpPr/>
          <p:nvPr/>
        </p:nvSpPr>
        <p:spPr>
          <a:xfrm>
            <a:off x="3774048" y="1950764"/>
            <a:ext cx="123584" cy="75623"/>
          </a:xfrm>
          <a:custGeom>
            <a:avLst/>
            <a:gdLst/>
            <a:ahLst/>
            <a:cxnLst/>
            <a:rect l="l" t="t" r="r" b="b"/>
            <a:pathLst>
              <a:path w="136400" h="83465">
                <a:moveTo>
                  <a:pt x="0" y="0"/>
                </a:moveTo>
                <a:lnTo>
                  <a:pt x="136400" y="83465"/>
                </a:lnTo>
                <a:lnTo>
                  <a:pt x="39701" y="8346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1" name="object 571"/>
          <p:cNvSpPr/>
          <p:nvPr/>
        </p:nvSpPr>
        <p:spPr>
          <a:xfrm>
            <a:off x="2522532" y="2018091"/>
            <a:ext cx="98680" cy="8300"/>
          </a:xfrm>
          <a:custGeom>
            <a:avLst/>
            <a:gdLst/>
            <a:ahLst/>
            <a:cxnLst/>
            <a:rect l="l" t="t" r="r" b="b"/>
            <a:pathLst>
              <a:path w="108913" h="9161">
                <a:moveTo>
                  <a:pt x="86522" y="9161"/>
                </a:moveTo>
                <a:lnTo>
                  <a:pt x="108913" y="0"/>
                </a:lnTo>
                <a:lnTo>
                  <a:pt x="0" y="0"/>
                </a:lnTo>
                <a:lnTo>
                  <a:pt x="4071" y="9161"/>
                </a:lnTo>
                <a:lnTo>
                  <a:pt x="86522" y="916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2" name="object 572"/>
          <p:cNvSpPr/>
          <p:nvPr/>
        </p:nvSpPr>
        <p:spPr>
          <a:xfrm>
            <a:off x="2522532" y="2018087"/>
            <a:ext cx="98680" cy="8300"/>
          </a:xfrm>
          <a:custGeom>
            <a:avLst/>
            <a:gdLst/>
            <a:ahLst/>
            <a:cxnLst/>
            <a:rect l="l" t="t" r="r" b="b"/>
            <a:pathLst>
              <a:path w="108914" h="9161">
                <a:moveTo>
                  <a:pt x="108914" y="0"/>
                </a:moveTo>
                <a:lnTo>
                  <a:pt x="0" y="0"/>
                </a:lnTo>
                <a:lnTo>
                  <a:pt x="86524" y="9161"/>
                </a:lnTo>
                <a:lnTo>
                  <a:pt x="1089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3" name="object 573"/>
          <p:cNvSpPr/>
          <p:nvPr/>
        </p:nvSpPr>
        <p:spPr>
          <a:xfrm>
            <a:off x="2522532" y="2018087"/>
            <a:ext cx="78394" cy="8300"/>
          </a:xfrm>
          <a:custGeom>
            <a:avLst/>
            <a:gdLst/>
            <a:ahLst/>
            <a:cxnLst/>
            <a:rect l="l" t="t" r="r" b="b"/>
            <a:pathLst>
              <a:path w="86524" h="9161">
                <a:moveTo>
                  <a:pt x="0" y="0"/>
                </a:moveTo>
                <a:lnTo>
                  <a:pt x="86524" y="9161"/>
                </a:lnTo>
                <a:lnTo>
                  <a:pt x="4073" y="916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4" name="object 574"/>
          <p:cNvSpPr/>
          <p:nvPr/>
        </p:nvSpPr>
        <p:spPr>
          <a:xfrm>
            <a:off x="3810018" y="2026392"/>
            <a:ext cx="22134" cy="33201"/>
          </a:xfrm>
          <a:custGeom>
            <a:avLst/>
            <a:gdLst/>
            <a:ahLst/>
            <a:cxnLst/>
            <a:rect l="l" t="t" r="r" b="b"/>
            <a:pathLst>
              <a:path w="24429" h="36644">
                <a:moveTo>
                  <a:pt x="24429" y="32572"/>
                </a:moveTo>
                <a:lnTo>
                  <a:pt x="0" y="0"/>
                </a:lnTo>
                <a:lnTo>
                  <a:pt x="16286" y="32572"/>
                </a:lnTo>
                <a:lnTo>
                  <a:pt x="17301" y="36644"/>
                </a:lnTo>
                <a:lnTo>
                  <a:pt x="24429" y="3257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5" name="object 575"/>
          <p:cNvSpPr/>
          <p:nvPr/>
        </p:nvSpPr>
        <p:spPr>
          <a:xfrm>
            <a:off x="3810019" y="2026387"/>
            <a:ext cx="22134" cy="29512"/>
          </a:xfrm>
          <a:custGeom>
            <a:avLst/>
            <a:gdLst/>
            <a:ahLst/>
            <a:cxnLst/>
            <a:rect l="l" t="t" r="r" b="b"/>
            <a:pathLst>
              <a:path w="24429" h="32573">
                <a:moveTo>
                  <a:pt x="0" y="0"/>
                </a:moveTo>
                <a:lnTo>
                  <a:pt x="16288" y="32573"/>
                </a:lnTo>
                <a:lnTo>
                  <a:pt x="24429" y="3257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6" name="object 576"/>
          <p:cNvSpPr/>
          <p:nvPr/>
        </p:nvSpPr>
        <p:spPr>
          <a:xfrm>
            <a:off x="3824777" y="2055899"/>
            <a:ext cx="7376" cy="3688"/>
          </a:xfrm>
          <a:custGeom>
            <a:avLst/>
            <a:gdLst/>
            <a:ahLst/>
            <a:cxnLst/>
            <a:rect l="l" t="t" r="r" b="b"/>
            <a:pathLst>
              <a:path w="8141" h="4070">
                <a:moveTo>
                  <a:pt x="0" y="0"/>
                </a:moveTo>
                <a:lnTo>
                  <a:pt x="8141" y="0"/>
                </a:lnTo>
                <a:lnTo>
                  <a:pt x="1014" y="407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7" name="object 577"/>
          <p:cNvSpPr/>
          <p:nvPr/>
        </p:nvSpPr>
        <p:spPr>
          <a:xfrm>
            <a:off x="3810018" y="2026391"/>
            <a:ext cx="87613" cy="29512"/>
          </a:xfrm>
          <a:custGeom>
            <a:avLst/>
            <a:gdLst/>
            <a:ahLst/>
            <a:cxnLst/>
            <a:rect l="l" t="t" r="r" b="b"/>
            <a:pathLst>
              <a:path w="96699" h="32572">
                <a:moveTo>
                  <a:pt x="0" y="0"/>
                </a:moveTo>
                <a:lnTo>
                  <a:pt x="24429" y="32572"/>
                </a:lnTo>
                <a:lnTo>
                  <a:pt x="96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8" name="object 578"/>
          <p:cNvSpPr/>
          <p:nvPr/>
        </p:nvSpPr>
        <p:spPr>
          <a:xfrm>
            <a:off x="3810019" y="2026387"/>
            <a:ext cx="87613" cy="29512"/>
          </a:xfrm>
          <a:custGeom>
            <a:avLst/>
            <a:gdLst/>
            <a:ahLst/>
            <a:cxnLst/>
            <a:rect l="l" t="t" r="r" b="b"/>
            <a:pathLst>
              <a:path w="96699" h="32573">
                <a:moveTo>
                  <a:pt x="0" y="0"/>
                </a:moveTo>
                <a:lnTo>
                  <a:pt x="96699" y="0"/>
                </a:lnTo>
                <a:lnTo>
                  <a:pt x="24429" y="3257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9" name="object 579"/>
          <p:cNvSpPr/>
          <p:nvPr/>
        </p:nvSpPr>
        <p:spPr>
          <a:xfrm>
            <a:off x="2706983" y="2007946"/>
            <a:ext cx="119894" cy="47958"/>
          </a:xfrm>
          <a:custGeom>
            <a:avLst/>
            <a:gdLst/>
            <a:ahLst/>
            <a:cxnLst/>
            <a:rect l="l" t="t" r="r" b="b"/>
            <a:pathLst>
              <a:path w="132328" h="52931">
                <a:moveTo>
                  <a:pt x="132328" y="52931"/>
                </a:moveTo>
                <a:lnTo>
                  <a:pt x="102812" y="0"/>
                </a:lnTo>
                <a:lnTo>
                  <a:pt x="0" y="52931"/>
                </a:lnTo>
                <a:lnTo>
                  <a:pt x="132328" y="5293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0" name="object 580"/>
          <p:cNvSpPr/>
          <p:nvPr/>
        </p:nvSpPr>
        <p:spPr>
          <a:xfrm>
            <a:off x="2800137" y="2007943"/>
            <a:ext cx="26744" cy="47957"/>
          </a:xfrm>
          <a:custGeom>
            <a:avLst/>
            <a:gdLst/>
            <a:ahLst/>
            <a:cxnLst/>
            <a:rect l="l" t="t" r="r" b="b"/>
            <a:pathLst>
              <a:path w="29517" h="52930">
                <a:moveTo>
                  <a:pt x="29517" y="52930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1" name="object 581"/>
          <p:cNvSpPr/>
          <p:nvPr/>
        </p:nvSpPr>
        <p:spPr>
          <a:xfrm>
            <a:off x="2706984" y="2007943"/>
            <a:ext cx="119896" cy="47957"/>
          </a:xfrm>
          <a:custGeom>
            <a:avLst/>
            <a:gdLst/>
            <a:ahLst/>
            <a:cxnLst/>
            <a:rect l="l" t="t" r="r" b="b"/>
            <a:pathLst>
              <a:path w="132330" h="52930">
                <a:moveTo>
                  <a:pt x="102812" y="0"/>
                </a:moveTo>
                <a:lnTo>
                  <a:pt x="132330" y="52930"/>
                </a:lnTo>
                <a:lnTo>
                  <a:pt x="0" y="52930"/>
                </a:lnTo>
                <a:lnTo>
                  <a:pt x="10281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2" name="object 582"/>
          <p:cNvSpPr/>
          <p:nvPr/>
        </p:nvSpPr>
        <p:spPr>
          <a:xfrm>
            <a:off x="2935706" y="2025472"/>
            <a:ext cx="45191" cy="48880"/>
          </a:xfrm>
          <a:custGeom>
            <a:avLst/>
            <a:gdLst/>
            <a:ahLst/>
            <a:cxnLst/>
            <a:rect l="l" t="t" r="r" b="b"/>
            <a:pathLst>
              <a:path w="49877" h="53949">
                <a:moveTo>
                  <a:pt x="49877" y="42749"/>
                </a:moveTo>
                <a:lnTo>
                  <a:pt x="0" y="0"/>
                </a:lnTo>
                <a:lnTo>
                  <a:pt x="22395" y="42749"/>
                </a:lnTo>
                <a:lnTo>
                  <a:pt x="28501" y="53949"/>
                </a:lnTo>
                <a:lnTo>
                  <a:pt x="49877" y="4274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3" name="object 583"/>
          <p:cNvSpPr/>
          <p:nvPr/>
        </p:nvSpPr>
        <p:spPr>
          <a:xfrm>
            <a:off x="2935708" y="2025468"/>
            <a:ext cx="45192" cy="38732"/>
          </a:xfrm>
          <a:custGeom>
            <a:avLst/>
            <a:gdLst/>
            <a:ahLst/>
            <a:cxnLst/>
            <a:rect l="l" t="t" r="r" b="b"/>
            <a:pathLst>
              <a:path w="49879" h="42749">
                <a:moveTo>
                  <a:pt x="0" y="0"/>
                </a:moveTo>
                <a:lnTo>
                  <a:pt x="22395" y="42749"/>
                </a:lnTo>
                <a:lnTo>
                  <a:pt x="49879" y="4274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4" name="object 584"/>
          <p:cNvSpPr/>
          <p:nvPr/>
        </p:nvSpPr>
        <p:spPr>
          <a:xfrm>
            <a:off x="2955998" y="2064200"/>
            <a:ext cx="24901" cy="10148"/>
          </a:xfrm>
          <a:custGeom>
            <a:avLst/>
            <a:gdLst/>
            <a:ahLst/>
            <a:cxnLst/>
            <a:rect l="l" t="t" r="r" b="b"/>
            <a:pathLst>
              <a:path w="27483" h="11200">
                <a:moveTo>
                  <a:pt x="0" y="0"/>
                </a:moveTo>
                <a:lnTo>
                  <a:pt x="27483" y="0"/>
                </a:lnTo>
                <a:lnTo>
                  <a:pt x="6107" y="1120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5" name="object 585"/>
          <p:cNvSpPr/>
          <p:nvPr/>
        </p:nvSpPr>
        <p:spPr>
          <a:xfrm>
            <a:off x="2935706" y="2025473"/>
            <a:ext cx="119894" cy="38732"/>
          </a:xfrm>
          <a:custGeom>
            <a:avLst/>
            <a:gdLst/>
            <a:ahLst/>
            <a:cxnLst/>
            <a:rect l="l" t="t" r="r" b="b"/>
            <a:pathLst>
              <a:path w="132328" h="42749">
                <a:moveTo>
                  <a:pt x="0" y="0"/>
                </a:moveTo>
                <a:lnTo>
                  <a:pt x="49877" y="42749"/>
                </a:lnTo>
                <a:lnTo>
                  <a:pt x="132328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6" name="object 586"/>
          <p:cNvSpPr/>
          <p:nvPr/>
        </p:nvSpPr>
        <p:spPr>
          <a:xfrm>
            <a:off x="2935707" y="2025468"/>
            <a:ext cx="119896" cy="38732"/>
          </a:xfrm>
          <a:custGeom>
            <a:avLst/>
            <a:gdLst/>
            <a:ahLst/>
            <a:cxnLst/>
            <a:rect l="l" t="t" r="r" b="b"/>
            <a:pathLst>
              <a:path w="132330" h="42749">
                <a:moveTo>
                  <a:pt x="0" y="0"/>
                </a:moveTo>
                <a:lnTo>
                  <a:pt x="132330" y="0"/>
                </a:lnTo>
                <a:lnTo>
                  <a:pt x="49879" y="4274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7" name="object 587"/>
          <p:cNvSpPr/>
          <p:nvPr/>
        </p:nvSpPr>
        <p:spPr>
          <a:xfrm>
            <a:off x="2216339" y="2026392"/>
            <a:ext cx="94071" cy="37813"/>
          </a:xfrm>
          <a:custGeom>
            <a:avLst/>
            <a:gdLst/>
            <a:ahLst/>
            <a:cxnLst/>
            <a:rect l="l" t="t" r="r" b="b"/>
            <a:pathLst>
              <a:path w="103827" h="41734">
                <a:moveTo>
                  <a:pt x="103827" y="41734"/>
                </a:moveTo>
                <a:lnTo>
                  <a:pt x="86522" y="0"/>
                </a:lnTo>
                <a:lnTo>
                  <a:pt x="85507" y="0"/>
                </a:lnTo>
                <a:lnTo>
                  <a:pt x="0" y="41734"/>
                </a:lnTo>
                <a:lnTo>
                  <a:pt x="103827" y="4173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8" name="object 588"/>
          <p:cNvSpPr/>
          <p:nvPr/>
        </p:nvSpPr>
        <p:spPr>
          <a:xfrm>
            <a:off x="2293813" y="2026386"/>
            <a:ext cx="16598" cy="37814"/>
          </a:xfrm>
          <a:custGeom>
            <a:avLst/>
            <a:gdLst/>
            <a:ahLst/>
            <a:cxnLst/>
            <a:rect l="l" t="t" r="r" b="b"/>
            <a:pathLst>
              <a:path w="18319" h="41735">
                <a:moveTo>
                  <a:pt x="1014" y="0"/>
                </a:moveTo>
                <a:lnTo>
                  <a:pt x="0" y="0"/>
                </a:lnTo>
                <a:lnTo>
                  <a:pt x="18319" y="41735"/>
                </a:lnTo>
                <a:lnTo>
                  <a:pt x="10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9" name="object 589"/>
          <p:cNvSpPr/>
          <p:nvPr/>
        </p:nvSpPr>
        <p:spPr>
          <a:xfrm>
            <a:off x="2216339" y="2026386"/>
            <a:ext cx="94073" cy="37814"/>
          </a:xfrm>
          <a:custGeom>
            <a:avLst/>
            <a:gdLst/>
            <a:ahLst/>
            <a:cxnLst/>
            <a:rect l="l" t="t" r="r" b="b"/>
            <a:pathLst>
              <a:path w="103829" h="41735">
                <a:moveTo>
                  <a:pt x="85509" y="0"/>
                </a:moveTo>
                <a:lnTo>
                  <a:pt x="103829" y="41735"/>
                </a:lnTo>
                <a:lnTo>
                  <a:pt x="0" y="41735"/>
                </a:lnTo>
                <a:lnTo>
                  <a:pt x="8550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0" name="object 590"/>
          <p:cNvSpPr/>
          <p:nvPr/>
        </p:nvSpPr>
        <p:spPr>
          <a:xfrm>
            <a:off x="3928066" y="2003334"/>
            <a:ext cx="123584" cy="75626"/>
          </a:xfrm>
          <a:custGeom>
            <a:avLst/>
            <a:gdLst/>
            <a:ahLst/>
            <a:cxnLst/>
            <a:rect l="l" t="t" r="r" b="b"/>
            <a:pathLst>
              <a:path w="136400" h="83469">
                <a:moveTo>
                  <a:pt x="136400" y="83469"/>
                </a:moveTo>
                <a:lnTo>
                  <a:pt x="96700" y="0"/>
                </a:lnTo>
                <a:lnTo>
                  <a:pt x="0" y="0"/>
                </a:lnTo>
                <a:lnTo>
                  <a:pt x="39697" y="83469"/>
                </a:lnTo>
                <a:lnTo>
                  <a:pt x="136400" y="8346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1" name="object 591"/>
          <p:cNvSpPr/>
          <p:nvPr/>
        </p:nvSpPr>
        <p:spPr>
          <a:xfrm>
            <a:off x="3928068" y="2003331"/>
            <a:ext cx="123584" cy="75624"/>
          </a:xfrm>
          <a:custGeom>
            <a:avLst/>
            <a:gdLst/>
            <a:ahLst/>
            <a:cxnLst/>
            <a:rect l="l" t="t" r="r" b="b"/>
            <a:pathLst>
              <a:path w="136400" h="83467">
                <a:moveTo>
                  <a:pt x="96699" y="0"/>
                </a:moveTo>
                <a:lnTo>
                  <a:pt x="0" y="0"/>
                </a:lnTo>
                <a:lnTo>
                  <a:pt x="136400" y="83467"/>
                </a:lnTo>
                <a:lnTo>
                  <a:pt x="9669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2" name="object 592"/>
          <p:cNvSpPr/>
          <p:nvPr/>
        </p:nvSpPr>
        <p:spPr>
          <a:xfrm>
            <a:off x="3928068" y="2003331"/>
            <a:ext cx="123584" cy="75624"/>
          </a:xfrm>
          <a:custGeom>
            <a:avLst/>
            <a:gdLst/>
            <a:ahLst/>
            <a:cxnLst/>
            <a:rect l="l" t="t" r="r" b="b"/>
            <a:pathLst>
              <a:path w="136400" h="83467">
                <a:moveTo>
                  <a:pt x="0" y="0"/>
                </a:moveTo>
                <a:lnTo>
                  <a:pt x="136400" y="83467"/>
                </a:lnTo>
                <a:lnTo>
                  <a:pt x="39698" y="8346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3" name="object 593"/>
          <p:cNvSpPr/>
          <p:nvPr/>
        </p:nvSpPr>
        <p:spPr>
          <a:xfrm>
            <a:off x="2375891" y="1987656"/>
            <a:ext cx="107905" cy="94071"/>
          </a:xfrm>
          <a:custGeom>
            <a:avLst/>
            <a:gdLst/>
            <a:ahLst/>
            <a:cxnLst/>
            <a:rect l="l" t="t" r="r" b="b"/>
            <a:pathLst>
              <a:path w="119095" h="103827">
                <a:moveTo>
                  <a:pt x="119095" y="103827"/>
                </a:moveTo>
                <a:lnTo>
                  <a:pt x="74307" y="0"/>
                </a:lnTo>
                <a:lnTo>
                  <a:pt x="0" y="0"/>
                </a:lnTo>
                <a:lnTo>
                  <a:pt x="44787" y="103827"/>
                </a:lnTo>
                <a:lnTo>
                  <a:pt x="119095" y="10382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4" name="object 594"/>
          <p:cNvSpPr/>
          <p:nvPr/>
        </p:nvSpPr>
        <p:spPr>
          <a:xfrm>
            <a:off x="2375891" y="1987651"/>
            <a:ext cx="107905" cy="94071"/>
          </a:xfrm>
          <a:custGeom>
            <a:avLst/>
            <a:gdLst/>
            <a:ahLst/>
            <a:cxnLst/>
            <a:rect l="l" t="t" r="r" b="b"/>
            <a:pathLst>
              <a:path w="119095" h="103826">
                <a:moveTo>
                  <a:pt x="74306" y="0"/>
                </a:moveTo>
                <a:lnTo>
                  <a:pt x="0" y="0"/>
                </a:lnTo>
                <a:lnTo>
                  <a:pt x="119095" y="103826"/>
                </a:lnTo>
                <a:lnTo>
                  <a:pt x="743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5" name="object 595"/>
          <p:cNvSpPr/>
          <p:nvPr/>
        </p:nvSpPr>
        <p:spPr>
          <a:xfrm>
            <a:off x="2375891" y="1987651"/>
            <a:ext cx="107905" cy="94071"/>
          </a:xfrm>
          <a:custGeom>
            <a:avLst/>
            <a:gdLst/>
            <a:ahLst/>
            <a:cxnLst/>
            <a:rect l="l" t="t" r="r" b="b"/>
            <a:pathLst>
              <a:path w="119095" h="103826">
                <a:moveTo>
                  <a:pt x="0" y="0"/>
                </a:moveTo>
                <a:lnTo>
                  <a:pt x="119095" y="103826"/>
                </a:lnTo>
                <a:lnTo>
                  <a:pt x="44786" y="10382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6" name="object 596"/>
          <p:cNvSpPr/>
          <p:nvPr/>
        </p:nvSpPr>
        <p:spPr>
          <a:xfrm>
            <a:off x="2706983" y="2055905"/>
            <a:ext cx="146641" cy="48880"/>
          </a:xfrm>
          <a:custGeom>
            <a:avLst/>
            <a:gdLst/>
            <a:ahLst/>
            <a:cxnLst/>
            <a:rect l="l" t="t" r="r" b="b"/>
            <a:pathLst>
              <a:path w="161848" h="53949">
                <a:moveTo>
                  <a:pt x="161848" y="53949"/>
                </a:moveTo>
                <a:lnTo>
                  <a:pt x="132328" y="0"/>
                </a:lnTo>
                <a:lnTo>
                  <a:pt x="0" y="0"/>
                </a:lnTo>
                <a:lnTo>
                  <a:pt x="28501" y="53949"/>
                </a:lnTo>
                <a:lnTo>
                  <a:pt x="161848" y="5394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7" name="object 597"/>
          <p:cNvSpPr/>
          <p:nvPr/>
        </p:nvSpPr>
        <p:spPr>
          <a:xfrm>
            <a:off x="2706983" y="2055900"/>
            <a:ext cx="146643" cy="48881"/>
          </a:xfrm>
          <a:custGeom>
            <a:avLst/>
            <a:gdLst/>
            <a:ahLst/>
            <a:cxnLst/>
            <a:rect l="l" t="t" r="r" b="b"/>
            <a:pathLst>
              <a:path w="161850" h="53950">
                <a:moveTo>
                  <a:pt x="132330" y="0"/>
                </a:moveTo>
                <a:lnTo>
                  <a:pt x="0" y="0"/>
                </a:lnTo>
                <a:lnTo>
                  <a:pt x="161850" y="53950"/>
                </a:lnTo>
                <a:lnTo>
                  <a:pt x="13233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8" name="object 598"/>
          <p:cNvSpPr/>
          <p:nvPr/>
        </p:nvSpPr>
        <p:spPr>
          <a:xfrm>
            <a:off x="2706983" y="2055900"/>
            <a:ext cx="146643" cy="48881"/>
          </a:xfrm>
          <a:custGeom>
            <a:avLst/>
            <a:gdLst/>
            <a:ahLst/>
            <a:cxnLst/>
            <a:rect l="l" t="t" r="r" b="b"/>
            <a:pathLst>
              <a:path w="161850" h="53950">
                <a:moveTo>
                  <a:pt x="0" y="0"/>
                </a:moveTo>
                <a:lnTo>
                  <a:pt x="161850" y="53950"/>
                </a:lnTo>
                <a:lnTo>
                  <a:pt x="28500" y="5395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9" name="object 599"/>
          <p:cNvSpPr/>
          <p:nvPr/>
        </p:nvSpPr>
        <p:spPr>
          <a:xfrm>
            <a:off x="2426616" y="2104784"/>
            <a:ext cx="6455" cy="2769"/>
          </a:xfrm>
          <a:custGeom>
            <a:avLst/>
            <a:gdLst/>
            <a:ahLst/>
            <a:cxnLst/>
            <a:rect l="l" t="t" r="r" b="b"/>
            <a:pathLst>
              <a:path w="7124" h="3056">
                <a:moveTo>
                  <a:pt x="0" y="0"/>
                </a:moveTo>
                <a:lnTo>
                  <a:pt x="1015" y="3056"/>
                </a:lnTo>
                <a:lnTo>
                  <a:pt x="712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0" name="object 600"/>
          <p:cNvSpPr/>
          <p:nvPr/>
        </p:nvSpPr>
        <p:spPr>
          <a:xfrm>
            <a:off x="2426617" y="2104780"/>
            <a:ext cx="6455" cy="2769"/>
          </a:xfrm>
          <a:custGeom>
            <a:avLst/>
            <a:gdLst/>
            <a:ahLst/>
            <a:cxnLst/>
            <a:rect l="l" t="t" r="r" b="b"/>
            <a:pathLst>
              <a:path w="7124" h="3056">
                <a:moveTo>
                  <a:pt x="0" y="0"/>
                </a:moveTo>
                <a:lnTo>
                  <a:pt x="7124" y="0"/>
                </a:lnTo>
                <a:lnTo>
                  <a:pt x="1014" y="305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1" name="object 601"/>
          <p:cNvSpPr/>
          <p:nvPr/>
        </p:nvSpPr>
        <p:spPr>
          <a:xfrm>
            <a:off x="2900661" y="2104784"/>
            <a:ext cx="6455" cy="2769"/>
          </a:xfrm>
          <a:custGeom>
            <a:avLst/>
            <a:gdLst/>
            <a:ahLst/>
            <a:cxnLst/>
            <a:rect l="l" t="t" r="r" b="b"/>
            <a:pathLst>
              <a:path w="7124" h="3056">
                <a:moveTo>
                  <a:pt x="5087" y="0"/>
                </a:moveTo>
                <a:lnTo>
                  <a:pt x="0" y="3056"/>
                </a:lnTo>
                <a:lnTo>
                  <a:pt x="7124" y="3056"/>
                </a:lnTo>
                <a:lnTo>
                  <a:pt x="508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2" name="object 602"/>
          <p:cNvSpPr/>
          <p:nvPr/>
        </p:nvSpPr>
        <p:spPr>
          <a:xfrm>
            <a:off x="2900664" y="2104780"/>
            <a:ext cx="6455" cy="2769"/>
          </a:xfrm>
          <a:custGeom>
            <a:avLst/>
            <a:gdLst/>
            <a:ahLst/>
            <a:cxnLst/>
            <a:rect l="l" t="t" r="r" b="b"/>
            <a:pathLst>
              <a:path w="7124" h="3056">
                <a:moveTo>
                  <a:pt x="5085" y="0"/>
                </a:moveTo>
                <a:lnTo>
                  <a:pt x="7124" y="3056"/>
                </a:lnTo>
                <a:lnTo>
                  <a:pt x="0" y="3056"/>
                </a:lnTo>
                <a:lnTo>
                  <a:pt x="508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3" name="object 603"/>
          <p:cNvSpPr/>
          <p:nvPr/>
        </p:nvSpPr>
        <p:spPr>
          <a:xfrm>
            <a:off x="2416470" y="2081727"/>
            <a:ext cx="67325" cy="23057"/>
          </a:xfrm>
          <a:custGeom>
            <a:avLst/>
            <a:gdLst/>
            <a:ahLst/>
            <a:cxnLst/>
            <a:rect l="l" t="t" r="r" b="b"/>
            <a:pathLst>
              <a:path w="74307" h="25448">
                <a:moveTo>
                  <a:pt x="18323" y="25448"/>
                </a:moveTo>
                <a:lnTo>
                  <a:pt x="74307" y="0"/>
                </a:lnTo>
                <a:lnTo>
                  <a:pt x="0" y="0"/>
                </a:lnTo>
                <a:lnTo>
                  <a:pt x="11198" y="25448"/>
                </a:lnTo>
                <a:lnTo>
                  <a:pt x="18323" y="2544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4" name="object 604"/>
          <p:cNvSpPr/>
          <p:nvPr/>
        </p:nvSpPr>
        <p:spPr>
          <a:xfrm>
            <a:off x="2416470" y="2081723"/>
            <a:ext cx="67327" cy="23058"/>
          </a:xfrm>
          <a:custGeom>
            <a:avLst/>
            <a:gdLst/>
            <a:ahLst/>
            <a:cxnLst/>
            <a:rect l="l" t="t" r="r" b="b"/>
            <a:pathLst>
              <a:path w="74309" h="25449">
                <a:moveTo>
                  <a:pt x="74309" y="0"/>
                </a:moveTo>
                <a:lnTo>
                  <a:pt x="0" y="0"/>
                </a:lnTo>
                <a:lnTo>
                  <a:pt x="18324" y="25449"/>
                </a:lnTo>
                <a:lnTo>
                  <a:pt x="7430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5" name="object 605"/>
          <p:cNvSpPr/>
          <p:nvPr/>
        </p:nvSpPr>
        <p:spPr>
          <a:xfrm>
            <a:off x="2416470" y="2081723"/>
            <a:ext cx="16602" cy="23058"/>
          </a:xfrm>
          <a:custGeom>
            <a:avLst/>
            <a:gdLst/>
            <a:ahLst/>
            <a:cxnLst/>
            <a:rect l="l" t="t" r="r" b="b"/>
            <a:pathLst>
              <a:path w="18324" h="25449">
                <a:moveTo>
                  <a:pt x="0" y="0"/>
                </a:moveTo>
                <a:lnTo>
                  <a:pt x="18324" y="25449"/>
                </a:lnTo>
                <a:lnTo>
                  <a:pt x="11200" y="2544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6" name="object 606"/>
          <p:cNvSpPr/>
          <p:nvPr/>
        </p:nvSpPr>
        <p:spPr>
          <a:xfrm>
            <a:off x="3964034" y="2078962"/>
            <a:ext cx="87616" cy="32281"/>
          </a:xfrm>
          <a:custGeom>
            <a:avLst/>
            <a:gdLst/>
            <a:ahLst/>
            <a:cxnLst/>
            <a:rect l="l" t="t" r="r" b="b"/>
            <a:pathLst>
              <a:path w="96702" h="35629">
                <a:moveTo>
                  <a:pt x="96702" y="0"/>
                </a:moveTo>
                <a:lnTo>
                  <a:pt x="0" y="0"/>
                </a:lnTo>
                <a:lnTo>
                  <a:pt x="17305" y="35629"/>
                </a:lnTo>
                <a:lnTo>
                  <a:pt x="96702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7" name="object 607"/>
          <p:cNvSpPr/>
          <p:nvPr/>
        </p:nvSpPr>
        <p:spPr>
          <a:xfrm>
            <a:off x="3964036" y="2078956"/>
            <a:ext cx="15679" cy="32282"/>
          </a:xfrm>
          <a:custGeom>
            <a:avLst/>
            <a:gdLst/>
            <a:ahLst/>
            <a:cxnLst/>
            <a:rect l="l" t="t" r="r" b="b"/>
            <a:pathLst>
              <a:path w="17305" h="35630">
                <a:moveTo>
                  <a:pt x="17305" y="35630"/>
                </a:moveTo>
                <a:lnTo>
                  <a:pt x="0" y="0"/>
                </a:lnTo>
                <a:lnTo>
                  <a:pt x="17305" y="3563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8" name="object 608"/>
          <p:cNvSpPr/>
          <p:nvPr/>
        </p:nvSpPr>
        <p:spPr>
          <a:xfrm>
            <a:off x="3964036" y="2078956"/>
            <a:ext cx="87616" cy="32282"/>
          </a:xfrm>
          <a:custGeom>
            <a:avLst/>
            <a:gdLst/>
            <a:ahLst/>
            <a:cxnLst/>
            <a:rect l="l" t="t" r="r" b="b"/>
            <a:pathLst>
              <a:path w="96702" h="35630">
                <a:moveTo>
                  <a:pt x="17305" y="35630"/>
                </a:moveTo>
                <a:lnTo>
                  <a:pt x="0" y="0"/>
                </a:lnTo>
                <a:lnTo>
                  <a:pt x="96702" y="0"/>
                </a:lnTo>
                <a:lnTo>
                  <a:pt x="17305" y="3563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9" name="object 609"/>
          <p:cNvSpPr/>
          <p:nvPr/>
        </p:nvSpPr>
        <p:spPr>
          <a:xfrm>
            <a:off x="2307645" y="2023625"/>
            <a:ext cx="107904" cy="94071"/>
          </a:xfrm>
          <a:custGeom>
            <a:avLst/>
            <a:gdLst/>
            <a:ahLst/>
            <a:cxnLst/>
            <a:rect l="l" t="t" r="r" b="b"/>
            <a:pathLst>
              <a:path w="119094" h="103827">
                <a:moveTo>
                  <a:pt x="119094" y="103827"/>
                </a:moveTo>
                <a:lnTo>
                  <a:pt x="74306" y="0"/>
                </a:lnTo>
                <a:lnTo>
                  <a:pt x="0" y="0"/>
                </a:lnTo>
                <a:lnTo>
                  <a:pt x="44784" y="103827"/>
                </a:lnTo>
                <a:lnTo>
                  <a:pt x="119094" y="10382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0" name="object 610"/>
          <p:cNvSpPr/>
          <p:nvPr/>
        </p:nvSpPr>
        <p:spPr>
          <a:xfrm>
            <a:off x="2307646" y="2023622"/>
            <a:ext cx="107905" cy="94071"/>
          </a:xfrm>
          <a:custGeom>
            <a:avLst/>
            <a:gdLst/>
            <a:ahLst/>
            <a:cxnLst/>
            <a:rect l="l" t="t" r="r" b="b"/>
            <a:pathLst>
              <a:path w="119095" h="103826">
                <a:moveTo>
                  <a:pt x="74309" y="0"/>
                </a:moveTo>
                <a:lnTo>
                  <a:pt x="0" y="0"/>
                </a:lnTo>
                <a:lnTo>
                  <a:pt x="119095" y="103826"/>
                </a:lnTo>
                <a:lnTo>
                  <a:pt x="7430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1" name="object 611"/>
          <p:cNvSpPr/>
          <p:nvPr/>
        </p:nvSpPr>
        <p:spPr>
          <a:xfrm>
            <a:off x="2307646" y="2023622"/>
            <a:ext cx="107905" cy="94071"/>
          </a:xfrm>
          <a:custGeom>
            <a:avLst/>
            <a:gdLst/>
            <a:ahLst/>
            <a:cxnLst/>
            <a:rect l="l" t="t" r="r" b="b"/>
            <a:pathLst>
              <a:path w="119095" h="103826">
                <a:moveTo>
                  <a:pt x="0" y="0"/>
                </a:moveTo>
                <a:lnTo>
                  <a:pt x="119095" y="103826"/>
                </a:lnTo>
                <a:lnTo>
                  <a:pt x="44783" y="10382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2" name="object 612"/>
          <p:cNvSpPr/>
          <p:nvPr/>
        </p:nvSpPr>
        <p:spPr>
          <a:xfrm>
            <a:off x="3323059" y="2132454"/>
            <a:ext cx="24903" cy="9221"/>
          </a:xfrm>
          <a:custGeom>
            <a:avLst/>
            <a:gdLst/>
            <a:ahLst/>
            <a:cxnLst/>
            <a:rect l="l" t="t" r="r" b="b"/>
            <a:pathLst>
              <a:path w="27486" h="10177">
                <a:moveTo>
                  <a:pt x="23411" y="0"/>
                </a:moveTo>
                <a:lnTo>
                  <a:pt x="0" y="10177"/>
                </a:lnTo>
                <a:lnTo>
                  <a:pt x="27486" y="10177"/>
                </a:lnTo>
                <a:lnTo>
                  <a:pt x="2341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3" name="object 613"/>
          <p:cNvSpPr/>
          <p:nvPr/>
        </p:nvSpPr>
        <p:spPr>
          <a:xfrm>
            <a:off x="3323059" y="2132448"/>
            <a:ext cx="24903" cy="9222"/>
          </a:xfrm>
          <a:custGeom>
            <a:avLst/>
            <a:gdLst/>
            <a:ahLst/>
            <a:cxnLst/>
            <a:rect l="l" t="t" r="r" b="b"/>
            <a:pathLst>
              <a:path w="27486" h="10178">
                <a:moveTo>
                  <a:pt x="23412" y="0"/>
                </a:moveTo>
                <a:lnTo>
                  <a:pt x="27486" y="10178"/>
                </a:lnTo>
                <a:lnTo>
                  <a:pt x="0" y="10178"/>
                </a:lnTo>
                <a:lnTo>
                  <a:pt x="2341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4" name="object 614"/>
          <p:cNvSpPr/>
          <p:nvPr/>
        </p:nvSpPr>
        <p:spPr>
          <a:xfrm>
            <a:off x="2358368" y="2141675"/>
            <a:ext cx="3688" cy="1846"/>
          </a:xfrm>
          <a:custGeom>
            <a:avLst/>
            <a:gdLst/>
            <a:ahLst/>
            <a:cxnLst/>
            <a:rect l="l" t="t" r="r" b="b"/>
            <a:pathLst>
              <a:path w="4071" h="2037">
                <a:moveTo>
                  <a:pt x="0" y="0"/>
                </a:moveTo>
                <a:lnTo>
                  <a:pt x="1018" y="2037"/>
                </a:lnTo>
                <a:lnTo>
                  <a:pt x="4071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5" name="object 615"/>
          <p:cNvSpPr/>
          <p:nvPr/>
        </p:nvSpPr>
        <p:spPr>
          <a:xfrm>
            <a:off x="2358369" y="2141671"/>
            <a:ext cx="3688" cy="1845"/>
          </a:xfrm>
          <a:custGeom>
            <a:avLst/>
            <a:gdLst/>
            <a:ahLst/>
            <a:cxnLst/>
            <a:rect l="l" t="t" r="r" b="b"/>
            <a:pathLst>
              <a:path w="4070" h="2036">
                <a:moveTo>
                  <a:pt x="0" y="0"/>
                </a:moveTo>
                <a:lnTo>
                  <a:pt x="4070" y="0"/>
                </a:lnTo>
                <a:lnTo>
                  <a:pt x="1019" y="203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6" name="object 616"/>
          <p:cNvSpPr/>
          <p:nvPr/>
        </p:nvSpPr>
        <p:spPr>
          <a:xfrm>
            <a:off x="2831491" y="2107554"/>
            <a:ext cx="94071" cy="34121"/>
          </a:xfrm>
          <a:custGeom>
            <a:avLst/>
            <a:gdLst/>
            <a:ahLst/>
            <a:cxnLst/>
            <a:rect l="l" t="t" r="r" b="b"/>
            <a:pathLst>
              <a:path w="103827" h="37659">
                <a:moveTo>
                  <a:pt x="103827" y="37659"/>
                </a:moveTo>
                <a:lnTo>
                  <a:pt x="83469" y="0"/>
                </a:lnTo>
                <a:lnTo>
                  <a:pt x="76344" y="0"/>
                </a:lnTo>
                <a:lnTo>
                  <a:pt x="0" y="37659"/>
                </a:lnTo>
                <a:lnTo>
                  <a:pt x="103827" y="3765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7" name="object 617"/>
          <p:cNvSpPr/>
          <p:nvPr/>
        </p:nvSpPr>
        <p:spPr>
          <a:xfrm>
            <a:off x="2900665" y="2107550"/>
            <a:ext cx="24899" cy="34121"/>
          </a:xfrm>
          <a:custGeom>
            <a:avLst/>
            <a:gdLst/>
            <a:ahLst/>
            <a:cxnLst/>
            <a:rect l="l" t="t" r="r" b="b"/>
            <a:pathLst>
              <a:path w="27481" h="37659">
                <a:moveTo>
                  <a:pt x="7124" y="0"/>
                </a:moveTo>
                <a:lnTo>
                  <a:pt x="0" y="0"/>
                </a:lnTo>
                <a:lnTo>
                  <a:pt x="27481" y="37659"/>
                </a:lnTo>
                <a:lnTo>
                  <a:pt x="712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8" name="object 618"/>
          <p:cNvSpPr/>
          <p:nvPr/>
        </p:nvSpPr>
        <p:spPr>
          <a:xfrm>
            <a:off x="2831492" y="2107550"/>
            <a:ext cx="94071" cy="34121"/>
          </a:xfrm>
          <a:custGeom>
            <a:avLst/>
            <a:gdLst/>
            <a:ahLst/>
            <a:cxnLst/>
            <a:rect l="l" t="t" r="r" b="b"/>
            <a:pathLst>
              <a:path w="103826" h="37659">
                <a:moveTo>
                  <a:pt x="76345" y="0"/>
                </a:moveTo>
                <a:lnTo>
                  <a:pt x="103826" y="37659"/>
                </a:lnTo>
                <a:lnTo>
                  <a:pt x="0" y="37659"/>
                </a:lnTo>
                <a:lnTo>
                  <a:pt x="7634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9" name="object 619"/>
          <p:cNvSpPr/>
          <p:nvPr/>
        </p:nvSpPr>
        <p:spPr>
          <a:xfrm>
            <a:off x="2348221" y="2117697"/>
            <a:ext cx="67328" cy="23977"/>
          </a:xfrm>
          <a:custGeom>
            <a:avLst/>
            <a:gdLst/>
            <a:ahLst/>
            <a:cxnLst/>
            <a:rect l="l" t="t" r="r" b="b"/>
            <a:pathLst>
              <a:path w="74310" h="26464">
                <a:moveTo>
                  <a:pt x="15270" y="26464"/>
                </a:moveTo>
                <a:lnTo>
                  <a:pt x="74310" y="0"/>
                </a:lnTo>
                <a:lnTo>
                  <a:pt x="0" y="0"/>
                </a:lnTo>
                <a:lnTo>
                  <a:pt x="11198" y="26464"/>
                </a:lnTo>
                <a:lnTo>
                  <a:pt x="15270" y="2646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0" name="object 620"/>
          <p:cNvSpPr/>
          <p:nvPr/>
        </p:nvSpPr>
        <p:spPr>
          <a:xfrm>
            <a:off x="2348221" y="2117694"/>
            <a:ext cx="67329" cy="23977"/>
          </a:xfrm>
          <a:custGeom>
            <a:avLst/>
            <a:gdLst/>
            <a:ahLst/>
            <a:cxnLst/>
            <a:rect l="l" t="t" r="r" b="b"/>
            <a:pathLst>
              <a:path w="74311" h="26463">
                <a:moveTo>
                  <a:pt x="74311" y="0"/>
                </a:moveTo>
                <a:lnTo>
                  <a:pt x="0" y="0"/>
                </a:lnTo>
                <a:lnTo>
                  <a:pt x="15271" y="26463"/>
                </a:lnTo>
                <a:lnTo>
                  <a:pt x="7431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1" name="object 621"/>
          <p:cNvSpPr/>
          <p:nvPr/>
        </p:nvSpPr>
        <p:spPr>
          <a:xfrm>
            <a:off x="2348221" y="2117694"/>
            <a:ext cx="13836" cy="23977"/>
          </a:xfrm>
          <a:custGeom>
            <a:avLst/>
            <a:gdLst/>
            <a:ahLst/>
            <a:cxnLst/>
            <a:rect l="l" t="t" r="r" b="b"/>
            <a:pathLst>
              <a:path w="15271" h="26463">
                <a:moveTo>
                  <a:pt x="0" y="0"/>
                </a:moveTo>
                <a:lnTo>
                  <a:pt x="15271" y="26463"/>
                </a:lnTo>
                <a:lnTo>
                  <a:pt x="11200" y="2646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2" name="object 622"/>
          <p:cNvSpPr/>
          <p:nvPr/>
        </p:nvSpPr>
        <p:spPr>
          <a:xfrm>
            <a:off x="2732807" y="2104785"/>
            <a:ext cx="41502" cy="48880"/>
          </a:xfrm>
          <a:custGeom>
            <a:avLst/>
            <a:gdLst/>
            <a:ahLst/>
            <a:cxnLst/>
            <a:rect l="l" t="t" r="r" b="b"/>
            <a:pathLst>
              <a:path w="45806" h="53949">
                <a:moveTo>
                  <a:pt x="45806" y="44787"/>
                </a:moveTo>
                <a:lnTo>
                  <a:pt x="0" y="0"/>
                </a:lnTo>
                <a:lnTo>
                  <a:pt x="24429" y="44787"/>
                </a:lnTo>
                <a:lnTo>
                  <a:pt x="29519" y="53949"/>
                </a:lnTo>
                <a:lnTo>
                  <a:pt x="45806" y="4478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3" name="object 623"/>
          <p:cNvSpPr/>
          <p:nvPr/>
        </p:nvSpPr>
        <p:spPr>
          <a:xfrm>
            <a:off x="2732807" y="2104780"/>
            <a:ext cx="41504" cy="40578"/>
          </a:xfrm>
          <a:custGeom>
            <a:avLst/>
            <a:gdLst/>
            <a:ahLst/>
            <a:cxnLst/>
            <a:rect l="l" t="t" r="r" b="b"/>
            <a:pathLst>
              <a:path w="45808" h="44786">
                <a:moveTo>
                  <a:pt x="0" y="0"/>
                </a:moveTo>
                <a:lnTo>
                  <a:pt x="24429" y="44786"/>
                </a:lnTo>
                <a:lnTo>
                  <a:pt x="45808" y="4478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4" name="object 624"/>
          <p:cNvSpPr/>
          <p:nvPr/>
        </p:nvSpPr>
        <p:spPr>
          <a:xfrm>
            <a:off x="2754941" y="2145359"/>
            <a:ext cx="19369" cy="8302"/>
          </a:xfrm>
          <a:custGeom>
            <a:avLst/>
            <a:gdLst/>
            <a:ahLst/>
            <a:cxnLst/>
            <a:rect l="l" t="t" r="r" b="b"/>
            <a:pathLst>
              <a:path w="21378" h="9163">
                <a:moveTo>
                  <a:pt x="0" y="0"/>
                </a:moveTo>
                <a:lnTo>
                  <a:pt x="21378" y="0"/>
                </a:lnTo>
                <a:lnTo>
                  <a:pt x="5090" y="916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5" name="object 625"/>
          <p:cNvSpPr/>
          <p:nvPr/>
        </p:nvSpPr>
        <p:spPr>
          <a:xfrm>
            <a:off x="2732807" y="2104784"/>
            <a:ext cx="120818" cy="40579"/>
          </a:xfrm>
          <a:custGeom>
            <a:avLst/>
            <a:gdLst/>
            <a:ahLst/>
            <a:cxnLst/>
            <a:rect l="l" t="t" r="r" b="b"/>
            <a:pathLst>
              <a:path w="133347" h="44787">
                <a:moveTo>
                  <a:pt x="0" y="0"/>
                </a:moveTo>
                <a:lnTo>
                  <a:pt x="45806" y="44787"/>
                </a:lnTo>
                <a:lnTo>
                  <a:pt x="133347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6" name="object 626"/>
          <p:cNvSpPr/>
          <p:nvPr/>
        </p:nvSpPr>
        <p:spPr>
          <a:xfrm>
            <a:off x="2732807" y="2104780"/>
            <a:ext cx="120820" cy="40578"/>
          </a:xfrm>
          <a:custGeom>
            <a:avLst/>
            <a:gdLst/>
            <a:ahLst/>
            <a:cxnLst/>
            <a:rect l="l" t="t" r="r" b="b"/>
            <a:pathLst>
              <a:path w="133349" h="44786">
                <a:moveTo>
                  <a:pt x="0" y="0"/>
                </a:moveTo>
                <a:lnTo>
                  <a:pt x="133349" y="0"/>
                </a:lnTo>
                <a:lnTo>
                  <a:pt x="45808" y="4478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7" name="object 627"/>
          <p:cNvSpPr/>
          <p:nvPr/>
        </p:nvSpPr>
        <p:spPr>
          <a:xfrm>
            <a:off x="2216339" y="2064205"/>
            <a:ext cx="130039" cy="81159"/>
          </a:xfrm>
          <a:custGeom>
            <a:avLst/>
            <a:gdLst/>
            <a:ahLst/>
            <a:cxnLst/>
            <a:rect l="l" t="t" r="r" b="b"/>
            <a:pathLst>
              <a:path w="143525" h="89575">
                <a:moveTo>
                  <a:pt x="143525" y="89575"/>
                </a:moveTo>
                <a:lnTo>
                  <a:pt x="103827" y="0"/>
                </a:lnTo>
                <a:lnTo>
                  <a:pt x="0" y="0"/>
                </a:lnTo>
                <a:lnTo>
                  <a:pt x="38679" y="89575"/>
                </a:lnTo>
                <a:lnTo>
                  <a:pt x="143525" y="8957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8" name="object 628"/>
          <p:cNvSpPr/>
          <p:nvPr/>
        </p:nvSpPr>
        <p:spPr>
          <a:xfrm>
            <a:off x="2216339" y="2064200"/>
            <a:ext cx="130039" cy="81159"/>
          </a:xfrm>
          <a:custGeom>
            <a:avLst/>
            <a:gdLst/>
            <a:ahLst/>
            <a:cxnLst/>
            <a:rect l="l" t="t" r="r" b="b"/>
            <a:pathLst>
              <a:path w="143525" h="89575">
                <a:moveTo>
                  <a:pt x="103829" y="0"/>
                </a:moveTo>
                <a:lnTo>
                  <a:pt x="0" y="0"/>
                </a:lnTo>
                <a:lnTo>
                  <a:pt x="143525" y="89575"/>
                </a:lnTo>
                <a:lnTo>
                  <a:pt x="10382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9" name="object 629"/>
          <p:cNvSpPr/>
          <p:nvPr/>
        </p:nvSpPr>
        <p:spPr>
          <a:xfrm>
            <a:off x="2216339" y="2064200"/>
            <a:ext cx="130039" cy="81159"/>
          </a:xfrm>
          <a:custGeom>
            <a:avLst/>
            <a:gdLst/>
            <a:ahLst/>
            <a:cxnLst/>
            <a:rect l="l" t="t" r="r" b="b"/>
            <a:pathLst>
              <a:path w="143525" h="89575">
                <a:moveTo>
                  <a:pt x="0" y="0"/>
                </a:moveTo>
                <a:lnTo>
                  <a:pt x="143525" y="89575"/>
                </a:lnTo>
                <a:lnTo>
                  <a:pt x="38678" y="8957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0" name="object 630"/>
          <p:cNvSpPr/>
          <p:nvPr/>
        </p:nvSpPr>
        <p:spPr>
          <a:xfrm>
            <a:off x="3272335" y="2141675"/>
            <a:ext cx="86694" cy="23979"/>
          </a:xfrm>
          <a:custGeom>
            <a:avLst/>
            <a:gdLst/>
            <a:ahLst/>
            <a:cxnLst/>
            <a:rect l="l" t="t" r="r" b="b"/>
            <a:pathLst>
              <a:path w="95685" h="26466">
                <a:moveTo>
                  <a:pt x="95685" y="26466"/>
                </a:moveTo>
                <a:lnTo>
                  <a:pt x="83470" y="0"/>
                </a:lnTo>
                <a:lnTo>
                  <a:pt x="55984" y="0"/>
                </a:lnTo>
                <a:lnTo>
                  <a:pt x="0" y="26466"/>
                </a:lnTo>
                <a:lnTo>
                  <a:pt x="95685" y="2646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1" name="object 631"/>
          <p:cNvSpPr/>
          <p:nvPr/>
        </p:nvSpPr>
        <p:spPr>
          <a:xfrm>
            <a:off x="3323060" y="2141671"/>
            <a:ext cx="35971" cy="23979"/>
          </a:xfrm>
          <a:custGeom>
            <a:avLst/>
            <a:gdLst/>
            <a:ahLst/>
            <a:cxnLst/>
            <a:rect l="l" t="t" r="r" b="b"/>
            <a:pathLst>
              <a:path w="39701" h="26466">
                <a:moveTo>
                  <a:pt x="27486" y="0"/>
                </a:moveTo>
                <a:lnTo>
                  <a:pt x="0" y="0"/>
                </a:lnTo>
                <a:lnTo>
                  <a:pt x="39701" y="26466"/>
                </a:lnTo>
                <a:lnTo>
                  <a:pt x="2748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2" name="object 632"/>
          <p:cNvSpPr/>
          <p:nvPr/>
        </p:nvSpPr>
        <p:spPr>
          <a:xfrm>
            <a:off x="3272337" y="2141671"/>
            <a:ext cx="86692" cy="23979"/>
          </a:xfrm>
          <a:custGeom>
            <a:avLst/>
            <a:gdLst/>
            <a:ahLst/>
            <a:cxnLst/>
            <a:rect l="l" t="t" r="r" b="b"/>
            <a:pathLst>
              <a:path w="95682" h="26466">
                <a:moveTo>
                  <a:pt x="55981" y="0"/>
                </a:moveTo>
                <a:lnTo>
                  <a:pt x="95682" y="26466"/>
                </a:lnTo>
                <a:lnTo>
                  <a:pt x="0" y="26466"/>
                </a:lnTo>
                <a:lnTo>
                  <a:pt x="5598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3" name="object 633"/>
          <p:cNvSpPr/>
          <p:nvPr/>
        </p:nvSpPr>
        <p:spPr>
          <a:xfrm>
            <a:off x="3480767" y="2165655"/>
            <a:ext cx="922" cy="922"/>
          </a:xfrm>
          <a:custGeom>
            <a:avLst/>
            <a:gdLst/>
            <a:ahLst/>
            <a:cxnLst/>
            <a:rect l="l" t="t" r="r" b="b"/>
            <a:pathLst>
              <a:path w="1018" h="1018">
                <a:moveTo>
                  <a:pt x="1018" y="0"/>
                </a:moveTo>
                <a:lnTo>
                  <a:pt x="1018" y="1018"/>
                </a:lnTo>
                <a:lnTo>
                  <a:pt x="0" y="1018"/>
                </a:lnTo>
                <a:lnTo>
                  <a:pt x="1018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4" name="object 634"/>
          <p:cNvSpPr/>
          <p:nvPr/>
        </p:nvSpPr>
        <p:spPr>
          <a:xfrm>
            <a:off x="3480770" y="2165651"/>
            <a:ext cx="921" cy="923"/>
          </a:xfrm>
          <a:custGeom>
            <a:avLst/>
            <a:gdLst/>
            <a:ahLst/>
            <a:cxnLst/>
            <a:rect l="l" t="t" r="r" b="b"/>
            <a:pathLst>
              <a:path w="1017" h="1019">
                <a:moveTo>
                  <a:pt x="1017" y="0"/>
                </a:moveTo>
                <a:lnTo>
                  <a:pt x="1017" y="1019"/>
                </a:lnTo>
                <a:lnTo>
                  <a:pt x="0" y="1019"/>
                </a:lnTo>
                <a:lnTo>
                  <a:pt x="101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5" name="object 635"/>
          <p:cNvSpPr/>
          <p:nvPr/>
        </p:nvSpPr>
        <p:spPr>
          <a:xfrm>
            <a:off x="3272335" y="2166116"/>
            <a:ext cx="86694" cy="0"/>
          </a:xfrm>
          <a:custGeom>
            <a:avLst/>
            <a:gdLst/>
            <a:ahLst/>
            <a:cxnLst/>
            <a:rect l="l" t="t" r="r" b="b"/>
            <a:pathLst>
              <a:path w="95685">
                <a:moveTo>
                  <a:pt x="0" y="0"/>
                </a:moveTo>
                <a:lnTo>
                  <a:pt x="95685" y="0"/>
                </a:lnTo>
              </a:path>
            </a:pathLst>
          </a:custGeom>
          <a:ln w="228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6" name="object 636"/>
          <p:cNvSpPr/>
          <p:nvPr/>
        </p:nvSpPr>
        <p:spPr>
          <a:xfrm>
            <a:off x="3272337" y="2165651"/>
            <a:ext cx="86692" cy="923"/>
          </a:xfrm>
          <a:custGeom>
            <a:avLst/>
            <a:gdLst/>
            <a:ahLst/>
            <a:cxnLst/>
            <a:rect l="l" t="t" r="r" b="b"/>
            <a:pathLst>
              <a:path w="95682" h="1019">
                <a:moveTo>
                  <a:pt x="95682" y="0"/>
                </a:moveTo>
                <a:lnTo>
                  <a:pt x="0" y="0"/>
                </a:lnTo>
                <a:lnTo>
                  <a:pt x="95682" y="1019"/>
                </a:lnTo>
                <a:lnTo>
                  <a:pt x="9568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7" name="object 637"/>
          <p:cNvSpPr/>
          <p:nvPr/>
        </p:nvSpPr>
        <p:spPr>
          <a:xfrm>
            <a:off x="3272337" y="2165651"/>
            <a:ext cx="86692" cy="923"/>
          </a:xfrm>
          <a:custGeom>
            <a:avLst/>
            <a:gdLst/>
            <a:ahLst/>
            <a:cxnLst/>
            <a:rect l="l" t="t" r="r" b="b"/>
            <a:pathLst>
              <a:path w="95682" h="1019">
                <a:moveTo>
                  <a:pt x="0" y="0"/>
                </a:moveTo>
                <a:lnTo>
                  <a:pt x="95682" y="1019"/>
                </a:lnTo>
                <a:lnTo>
                  <a:pt x="0" y="101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8" name="object 638"/>
          <p:cNvSpPr/>
          <p:nvPr/>
        </p:nvSpPr>
        <p:spPr>
          <a:xfrm>
            <a:off x="2262454" y="2170263"/>
            <a:ext cx="32277" cy="12914"/>
          </a:xfrm>
          <a:custGeom>
            <a:avLst/>
            <a:gdLst/>
            <a:ahLst/>
            <a:cxnLst/>
            <a:rect l="l" t="t" r="r" b="b"/>
            <a:pathLst>
              <a:path w="35624" h="14253">
                <a:moveTo>
                  <a:pt x="0" y="0"/>
                </a:moveTo>
                <a:lnTo>
                  <a:pt x="6104" y="14253"/>
                </a:lnTo>
                <a:lnTo>
                  <a:pt x="3562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9" name="object 639"/>
          <p:cNvSpPr/>
          <p:nvPr/>
        </p:nvSpPr>
        <p:spPr>
          <a:xfrm>
            <a:off x="2262455" y="2170260"/>
            <a:ext cx="32278" cy="12912"/>
          </a:xfrm>
          <a:custGeom>
            <a:avLst/>
            <a:gdLst/>
            <a:ahLst/>
            <a:cxnLst/>
            <a:rect l="l" t="t" r="r" b="b"/>
            <a:pathLst>
              <a:path w="35625" h="14251">
                <a:moveTo>
                  <a:pt x="0" y="0"/>
                </a:moveTo>
                <a:lnTo>
                  <a:pt x="35625" y="0"/>
                </a:lnTo>
                <a:lnTo>
                  <a:pt x="6104" y="1425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0" name="object 640"/>
          <p:cNvSpPr/>
          <p:nvPr/>
        </p:nvSpPr>
        <p:spPr>
          <a:xfrm>
            <a:off x="3330437" y="2170263"/>
            <a:ext cx="34124" cy="12914"/>
          </a:xfrm>
          <a:custGeom>
            <a:avLst/>
            <a:gdLst/>
            <a:ahLst/>
            <a:cxnLst/>
            <a:rect l="l" t="t" r="r" b="b"/>
            <a:pathLst>
              <a:path w="37663" h="14253">
                <a:moveTo>
                  <a:pt x="31558" y="0"/>
                </a:moveTo>
                <a:lnTo>
                  <a:pt x="0" y="14253"/>
                </a:lnTo>
                <a:lnTo>
                  <a:pt x="37663" y="14253"/>
                </a:lnTo>
                <a:lnTo>
                  <a:pt x="31558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1" name="object 641"/>
          <p:cNvSpPr/>
          <p:nvPr/>
        </p:nvSpPr>
        <p:spPr>
          <a:xfrm>
            <a:off x="3330438" y="2170260"/>
            <a:ext cx="34125" cy="12912"/>
          </a:xfrm>
          <a:custGeom>
            <a:avLst/>
            <a:gdLst/>
            <a:ahLst/>
            <a:cxnLst/>
            <a:rect l="l" t="t" r="r" b="b"/>
            <a:pathLst>
              <a:path w="37664" h="14251">
                <a:moveTo>
                  <a:pt x="31556" y="0"/>
                </a:moveTo>
                <a:lnTo>
                  <a:pt x="37664" y="14251"/>
                </a:lnTo>
                <a:lnTo>
                  <a:pt x="0" y="14251"/>
                </a:lnTo>
                <a:lnTo>
                  <a:pt x="3155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2" name="object 642"/>
          <p:cNvSpPr/>
          <p:nvPr/>
        </p:nvSpPr>
        <p:spPr>
          <a:xfrm>
            <a:off x="2251383" y="2145364"/>
            <a:ext cx="94995" cy="24899"/>
          </a:xfrm>
          <a:custGeom>
            <a:avLst/>
            <a:gdLst/>
            <a:ahLst/>
            <a:cxnLst/>
            <a:rect l="l" t="t" r="r" b="b"/>
            <a:pathLst>
              <a:path w="104846" h="27481">
                <a:moveTo>
                  <a:pt x="47843" y="27481"/>
                </a:moveTo>
                <a:lnTo>
                  <a:pt x="104846" y="0"/>
                </a:lnTo>
                <a:lnTo>
                  <a:pt x="0" y="0"/>
                </a:lnTo>
                <a:lnTo>
                  <a:pt x="12218" y="27481"/>
                </a:lnTo>
                <a:lnTo>
                  <a:pt x="47843" y="2748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3" name="object 643"/>
          <p:cNvSpPr/>
          <p:nvPr/>
        </p:nvSpPr>
        <p:spPr>
          <a:xfrm>
            <a:off x="2251383" y="2145359"/>
            <a:ext cx="94995" cy="24901"/>
          </a:xfrm>
          <a:custGeom>
            <a:avLst/>
            <a:gdLst/>
            <a:ahLst/>
            <a:cxnLst/>
            <a:rect l="l" t="t" r="r" b="b"/>
            <a:pathLst>
              <a:path w="104846" h="27483">
                <a:moveTo>
                  <a:pt x="104846" y="0"/>
                </a:moveTo>
                <a:lnTo>
                  <a:pt x="0" y="0"/>
                </a:lnTo>
                <a:lnTo>
                  <a:pt x="47845" y="27483"/>
                </a:lnTo>
                <a:lnTo>
                  <a:pt x="10484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4" name="object 644"/>
          <p:cNvSpPr/>
          <p:nvPr/>
        </p:nvSpPr>
        <p:spPr>
          <a:xfrm>
            <a:off x="2251384" y="2145359"/>
            <a:ext cx="43349" cy="24901"/>
          </a:xfrm>
          <a:custGeom>
            <a:avLst/>
            <a:gdLst/>
            <a:ahLst/>
            <a:cxnLst/>
            <a:rect l="l" t="t" r="r" b="b"/>
            <a:pathLst>
              <a:path w="47845" h="27483">
                <a:moveTo>
                  <a:pt x="0" y="0"/>
                </a:moveTo>
                <a:lnTo>
                  <a:pt x="47845" y="27483"/>
                </a:lnTo>
                <a:lnTo>
                  <a:pt x="12220" y="2748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5" name="object 645"/>
          <p:cNvSpPr/>
          <p:nvPr/>
        </p:nvSpPr>
        <p:spPr>
          <a:xfrm>
            <a:off x="3204086" y="2196091"/>
            <a:ext cx="5535" cy="2766"/>
          </a:xfrm>
          <a:custGeom>
            <a:avLst/>
            <a:gdLst/>
            <a:ahLst/>
            <a:cxnLst/>
            <a:rect l="l" t="t" r="r" b="b"/>
            <a:pathLst>
              <a:path w="6109" h="3053">
                <a:moveTo>
                  <a:pt x="5091" y="0"/>
                </a:moveTo>
                <a:lnTo>
                  <a:pt x="0" y="3053"/>
                </a:lnTo>
                <a:lnTo>
                  <a:pt x="6109" y="3053"/>
                </a:lnTo>
                <a:lnTo>
                  <a:pt x="509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6" name="object 646"/>
          <p:cNvSpPr/>
          <p:nvPr/>
        </p:nvSpPr>
        <p:spPr>
          <a:xfrm>
            <a:off x="3204087" y="2196085"/>
            <a:ext cx="5536" cy="2766"/>
          </a:xfrm>
          <a:custGeom>
            <a:avLst/>
            <a:gdLst/>
            <a:ahLst/>
            <a:cxnLst/>
            <a:rect l="l" t="t" r="r" b="b"/>
            <a:pathLst>
              <a:path w="6110" h="3053">
                <a:moveTo>
                  <a:pt x="5090" y="0"/>
                </a:moveTo>
                <a:lnTo>
                  <a:pt x="6110" y="3053"/>
                </a:lnTo>
                <a:lnTo>
                  <a:pt x="0" y="3053"/>
                </a:lnTo>
                <a:lnTo>
                  <a:pt x="50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7" name="object 647"/>
          <p:cNvSpPr/>
          <p:nvPr/>
        </p:nvSpPr>
        <p:spPr>
          <a:xfrm>
            <a:off x="3409752" y="2166578"/>
            <a:ext cx="87616" cy="32279"/>
          </a:xfrm>
          <a:custGeom>
            <a:avLst/>
            <a:gdLst/>
            <a:ahLst/>
            <a:cxnLst/>
            <a:rect l="l" t="t" r="r" b="b"/>
            <a:pathLst>
              <a:path w="96702" h="35626">
                <a:moveTo>
                  <a:pt x="96702" y="35626"/>
                </a:moveTo>
                <a:lnTo>
                  <a:pt x="79397" y="0"/>
                </a:lnTo>
                <a:lnTo>
                  <a:pt x="78379" y="0"/>
                </a:lnTo>
                <a:lnTo>
                  <a:pt x="0" y="35626"/>
                </a:lnTo>
                <a:lnTo>
                  <a:pt x="96702" y="3562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8" name="object 648"/>
          <p:cNvSpPr/>
          <p:nvPr/>
        </p:nvSpPr>
        <p:spPr>
          <a:xfrm>
            <a:off x="3480769" y="2166575"/>
            <a:ext cx="16600" cy="32278"/>
          </a:xfrm>
          <a:custGeom>
            <a:avLst/>
            <a:gdLst/>
            <a:ahLst/>
            <a:cxnLst/>
            <a:rect l="l" t="t" r="r" b="b"/>
            <a:pathLst>
              <a:path w="18322" h="35625">
                <a:moveTo>
                  <a:pt x="1017" y="0"/>
                </a:moveTo>
                <a:lnTo>
                  <a:pt x="0" y="0"/>
                </a:lnTo>
                <a:lnTo>
                  <a:pt x="18322" y="35625"/>
                </a:lnTo>
                <a:lnTo>
                  <a:pt x="101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9" name="object 649"/>
          <p:cNvSpPr/>
          <p:nvPr/>
        </p:nvSpPr>
        <p:spPr>
          <a:xfrm>
            <a:off x="3409754" y="2166575"/>
            <a:ext cx="87616" cy="32278"/>
          </a:xfrm>
          <a:custGeom>
            <a:avLst/>
            <a:gdLst/>
            <a:ahLst/>
            <a:cxnLst/>
            <a:rect l="l" t="t" r="r" b="b"/>
            <a:pathLst>
              <a:path w="96702" h="35625">
                <a:moveTo>
                  <a:pt x="78379" y="0"/>
                </a:moveTo>
                <a:lnTo>
                  <a:pt x="96702" y="35625"/>
                </a:lnTo>
                <a:lnTo>
                  <a:pt x="0" y="35625"/>
                </a:lnTo>
                <a:lnTo>
                  <a:pt x="7837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0" name="object 650"/>
          <p:cNvSpPr/>
          <p:nvPr/>
        </p:nvSpPr>
        <p:spPr>
          <a:xfrm>
            <a:off x="3272335" y="2166578"/>
            <a:ext cx="86694" cy="32279"/>
          </a:xfrm>
          <a:custGeom>
            <a:avLst/>
            <a:gdLst/>
            <a:ahLst/>
            <a:cxnLst/>
            <a:rect l="l" t="t" r="r" b="b"/>
            <a:pathLst>
              <a:path w="95685" h="35626">
                <a:moveTo>
                  <a:pt x="95685" y="0"/>
                </a:moveTo>
                <a:lnTo>
                  <a:pt x="0" y="0"/>
                </a:lnTo>
                <a:lnTo>
                  <a:pt x="16286" y="35626"/>
                </a:lnTo>
                <a:lnTo>
                  <a:pt x="95685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1" name="object 651"/>
          <p:cNvSpPr/>
          <p:nvPr/>
        </p:nvSpPr>
        <p:spPr>
          <a:xfrm>
            <a:off x="3272338" y="2166575"/>
            <a:ext cx="14755" cy="32278"/>
          </a:xfrm>
          <a:custGeom>
            <a:avLst/>
            <a:gdLst/>
            <a:ahLst/>
            <a:cxnLst/>
            <a:rect l="l" t="t" r="r" b="b"/>
            <a:pathLst>
              <a:path w="16285" h="35625">
                <a:moveTo>
                  <a:pt x="16285" y="35625"/>
                </a:moveTo>
                <a:lnTo>
                  <a:pt x="0" y="0"/>
                </a:lnTo>
                <a:lnTo>
                  <a:pt x="16285" y="35625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2" name="object 652"/>
          <p:cNvSpPr/>
          <p:nvPr/>
        </p:nvSpPr>
        <p:spPr>
          <a:xfrm>
            <a:off x="3272337" y="2166575"/>
            <a:ext cx="86692" cy="32278"/>
          </a:xfrm>
          <a:custGeom>
            <a:avLst/>
            <a:gdLst/>
            <a:ahLst/>
            <a:cxnLst/>
            <a:rect l="l" t="t" r="r" b="b"/>
            <a:pathLst>
              <a:path w="95682" h="35625">
                <a:moveTo>
                  <a:pt x="16285" y="35625"/>
                </a:moveTo>
                <a:lnTo>
                  <a:pt x="0" y="0"/>
                </a:lnTo>
                <a:lnTo>
                  <a:pt x="95682" y="0"/>
                </a:lnTo>
                <a:lnTo>
                  <a:pt x="16285" y="35625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3" name="object 653"/>
          <p:cNvSpPr/>
          <p:nvPr/>
        </p:nvSpPr>
        <p:spPr>
          <a:xfrm>
            <a:off x="2831491" y="2141675"/>
            <a:ext cx="127273" cy="59947"/>
          </a:xfrm>
          <a:custGeom>
            <a:avLst/>
            <a:gdLst/>
            <a:ahLst/>
            <a:cxnLst/>
            <a:rect l="l" t="t" r="r" b="b"/>
            <a:pathLst>
              <a:path w="140472" h="66164">
                <a:moveTo>
                  <a:pt x="140472" y="66164"/>
                </a:moveTo>
                <a:lnTo>
                  <a:pt x="103827" y="0"/>
                </a:lnTo>
                <a:lnTo>
                  <a:pt x="0" y="0"/>
                </a:lnTo>
                <a:lnTo>
                  <a:pt x="35629" y="66164"/>
                </a:lnTo>
                <a:lnTo>
                  <a:pt x="140472" y="6616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4" name="object 654"/>
          <p:cNvSpPr/>
          <p:nvPr/>
        </p:nvSpPr>
        <p:spPr>
          <a:xfrm>
            <a:off x="2831493" y="2141671"/>
            <a:ext cx="127272" cy="59948"/>
          </a:xfrm>
          <a:custGeom>
            <a:avLst/>
            <a:gdLst/>
            <a:ahLst/>
            <a:cxnLst/>
            <a:rect l="l" t="t" r="r" b="b"/>
            <a:pathLst>
              <a:path w="140471" h="66165">
                <a:moveTo>
                  <a:pt x="103826" y="0"/>
                </a:moveTo>
                <a:lnTo>
                  <a:pt x="0" y="0"/>
                </a:lnTo>
                <a:lnTo>
                  <a:pt x="140471" y="66165"/>
                </a:lnTo>
                <a:lnTo>
                  <a:pt x="10382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5" name="object 655"/>
          <p:cNvSpPr/>
          <p:nvPr/>
        </p:nvSpPr>
        <p:spPr>
          <a:xfrm>
            <a:off x="2831493" y="2141671"/>
            <a:ext cx="127272" cy="59948"/>
          </a:xfrm>
          <a:custGeom>
            <a:avLst/>
            <a:gdLst/>
            <a:ahLst/>
            <a:cxnLst/>
            <a:rect l="l" t="t" r="r" b="b"/>
            <a:pathLst>
              <a:path w="140471" h="66165">
                <a:moveTo>
                  <a:pt x="0" y="0"/>
                </a:moveTo>
                <a:lnTo>
                  <a:pt x="140471" y="66165"/>
                </a:lnTo>
                <a:lnTo>
                  <a:pt x="35627" y="6616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6" name="object 656"/>
          <p:cNvSpPr/>
          <p:nvPr/>
        </p:nvSpPr>
        <p:spPr>
          <a:xfrm>
            <a:off x="3599740" y="2209001"/>
            <a:ext cx="7378" cy="2764"/>
          </a:xfrm>
          <a:custGeom>
            <a:avLst/>
            <a:gdLst/>
            <a:ahLst/>
            <a:cxnLst/>
            <a:rect l="l" t="t" r="r" b="b"/>
            <a:pathLst>
              <a:path w="8143" h="3051">
                <a:moveTo>
                  <a:pt x="7123" y="0"/>
                </a:moveTo>
                <a:lnTo>
                  <a:pt x="0" y="3051"/>
                </a:lnTo>
                <a:lnTo>
                  <a:pt x="8143" y="3051"/>
                </a:lnTo>
                <a:lnTo>
                  <a:pt x="7123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7" name="object 657"/>
          <p:cNvSpPr/>
          <p:nvPr/>
        </p:nvSpPr>
        <p:spPr>
          <a:xfrm>
            <a:off x="3599743" y="2208996"/>
            <a:ext cx="7376" cy="2766"/>
          </a:xfrm>
          <a:custGeom>
            <a:avLst/>
            <a:gdLst/>
            <a:ahLst/>
            <a:cxnLst/>
            <a:rect l="l" t="t" r="r" b="b"/>
            <a:pathLst>
              <a:path w="8141" h="3053">
                <a:moveTo>
                  <a:pt x="7124" y="0"/>
                </a:moveTo>
                <a:lnTo>
                  <a:pt x="8141" y="3053"/>
                </a:lnTo>
                <a:lnTo>
                  <a:pt x="0" y="3053"/>
                </a:lnTo>
                <a:lnTo>
                  <a:pt x="712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8" name="object 658"/>
          <p:cNvSpPr/>
          <p:nvPr/>
        </p:nvSpPr>
        <p:spPr>
          <a:xfrm>
            <a:off x="3268646" y="2183178"/>
            <a:ext cx="109750" cy="28588"/>
          </a:xfrm>
          <a:custGeom>
            <a:avLst/>
            <a:gdLst/>
            <a:ahLst/>
            <a:cxnLst/>
            <a:rect l="l" t="t" r="r" b="b"/>
            <a:pathLst>
              <a:path w="121132" h="31553">
                <a:moveTo>
                  <a:pt x="121132" y="31553"/>
                </a:moveTo>
                <a:lnTo>
                  <a:pt x="105860" y="0"/>
                </a:lnTo>
                <a:lnTo>
                  <a:pt x="68197" y="0"/>
                </a:lnTo>
                <a:lnTo>
                  <a:pt x="0" y="31553"/>
                </a:lnTo>
                <a:lnTo>
                  <a:pt x="121132" y="3155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9" name="object 659"/>
          <p:cNvSpPr/>
          <p:nvPr/>
        </p:nvSpPr>
        <p:spPr>
          <a:xfrm>
            <a:off x="3330439" y="2183173"/>
            <a:ext cx="47961" cy="28589"/>
          </a:xfrm>
          <a:custGeom>
            <a:avLst/>
            <a:gdLst/>
            <a:ahLst/>
            <a:cxnLst/>
            <a:rect l="l" t="t" r="r" b="b"/>
            <a:pathLst>
              <a:path w="52935" h="31554">
                <a:moveTo>
                  <a:pt x="37664" y="0"/>
                </a:moveTo>
                <a:lnTo>
                  <a:pt x="0" y="0"/>
                </a:lnTo>
                <a:lnTo>
                  <a:pt x="52935" y="31554"/>
                </a:lnTo>
                <a:lnTo>
                  <a:pt x="3766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0" name="object 660"/>
          <p:cNvSpPr/>
          <p:nvPr/>
        </p:nvSpPr>
        <p:spPr>
          <a:xfrm>
            <a:off x="3268647" y="2183173"/>
            <a:ext cx="109752" cy="28589"/>
          </a:xfrm>
          <a:custGeom>
            <a:avLst/>
            <a:gdLst/>
            <a:ahLst/>
            <a:cxnLst/>
            <a:rect l="l" t="t" r="r" b="b"/>
            <a:pathLst>
              <a:path w="121134" h="31554">
                <a:moveTo>
                  <a:pt x="68199" y="0"/>
                </a:moveTo>
                <a:lnTo>
                  <a:pt x="121134" y="31554"/>
                </a:lnTo>
                <a:lnTo>
                  <a:pt x="0" y="31554"/>
                </a:lnTo>
                <a:lnTo>
                  <a:pt x="6819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1" name="object 661"/>
          <p:cNvSpPr/>
          <p:nvPr/>
        </p:nvSpPr>
        <p:spPr>
          <a:xfrm>
            <a:off x="3409752" y="2198857"/>
            <a:ext cx="97757" cy="21211"/>
          </a:xfrm>
          <a:custGeom>
            <a:avLst/>
            <a:gdLst/>
            <a:ahLst/>
            <a:cxnLst/>
            <a:rect l="l" t="t" r="r" b="b"/>
            <a:pathLst>
              <a:path w="107895" h="23411">
                <a:moveTo>
                  <a:pt x="107895" y="23411"/>
                </a:moveTo>
                <a:lnTo>
                  <a:pt x="96702" y="0"/>
                </a:lnTo>
                <a:lnTo>
                  <a:pt x="0" y="0"/>
                </a:lnTo>
                <a:lnTo>
                  <a:pt x="11196" y="23411"/>
                </a:lnTo>
                <a:lnTo>
                  <a:pt x="107895" y="2341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2" name="object 662"/>
          <p:cNvSpPr/>
          <p:nvPr/>
        </p:nvSpPr>
        <p:spPr>
          <a:xfrm>
            <a:off x="3409754" y="2198852"/>
            <a:ext cx="97757" cy="21210"/>
          </a:xfrm>
          <a:custGeom>
            <a:avLst/>
            <a:gdLst/>
            <a:ahLst/>
            <a:cxnLst/>
            <a:rect l="l" t="t" r="r" b="b"/>
            <a:pathLst>
              <a:path w="107895" h="23410">
                <a:moveTo>
                  <a:pt x="96702" y="0"/>
                </a:moveTo>
                <a:lnTo>
                  <a:pt x="0" y="0"/>
                </a:lnTo>
                <a:lnTo>
                  <a:pt x="107895" y="23410"/>
                </a:lnTo>
                <a:lnTo>
                  <a:pt x="9670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3" name="object 663"/>
          <p:cNvSpPr/>
          <p:nvPr/>
        </p:nvSpPr>
        <p:spPr>
          <a:xfrm>
            <a:off x="3409754" y="2198852"/>
            <a:ext cx="97757" cy="21210"/>
          </a:xfrm>
          <a:custGeom>
            <a:avLst/>
            <a:gdLst/>
            <a:ahLst/>
            <a:cxnLst/>
            <a:rect l="l" t="t" r="r" b="b"/>
            <a:pathLst>
              <a:path w="107895" h="23410">
                <a:moveTo>
                  <a:pt x="0" y="0"/>
                </a:moveTo>
                <a:lnTo>
                  <a:pt x="107895" y="23410"/>
                </a:lnTo>
                <a:lnTo>
                  <a:pt x="11195" y="2341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4" name="object 664"/>
          <p:cNvSpPr/>
          <p:nvPr/>
        </p:nvSpPr>
        <p:spPr>
          <a:xfrm>
            <a:off x="2640580" y="2226526"/>
            <a:ext cx="5535" cy="2766"/>
          </a:xfrm>
          <a:custGeom>
            <a:avLst/>
            <a:gdLst/>
            <a:ahLst/>
            <a:cxnLst/>
            <a:rect l="l" t="t" r="r" b="b"/>
            <a:pathLst>
              <a:path w="6109" h="3053">
                <a:moveTo>
                  <a:pt x="5091" y="0"/>
                </a:moveTo>
                <a:lnTo>
                  <a:pt x="0" y="3053"/>
                </a:lnTo>
                <a:lnTo>
                  <a:pt x="6109" y="3053"/>
                </a:lnTo>
                <a:lnTo>
                  <a:pt x="509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5" name="object 665"/>
          <p:cNvSpPr/>
          <p:nvPr/>
        </p:nvSpPr>
        <p:spPr>
          <a:xfrm>
            <a:off x="2640581" y="2226523"/>
            <a:ext cx="5536" cy="2764"/>
          </a:xfrm>
          <a:custGeom>
            <a:avLst/>
            <a:gdLst/>
            <a:ahLst/>
            <a:cxnLst/>
            <a:rect l="l" t="t" r="r" b="b"/>
            <a:pathLst>
              <a:path w="6110" h="3051">
                <a:moveTo>
                  <a:pt x="5092" y="0"/>
                </a:moveTo>
                <a:lnTo>
                  <a:pt x="6110" y="3051"/>
                </a:lnTo>
                <a:lnTo>
                  <a:pt x="0" y="3051"/>
                </a:lnTo>
                <a:lnTo>
                  <a:pt x="509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6" name="object 666"/>
          <p:cNvSpPr/>
          <p:nvPr/>
        </p:nvSpPr>
        <p:spPr>
          <a:xfrm>
            <a:off x="2878526" y="2229291"/>
            <a:ext cx="25823" cy="10144"/>
          </a:xfrm>
          <a:custGeom>
            <a:avLst/>
            <a:gdLst/>
            <a:ahLst/>
            <a:cxnLst/>
            <a:rect l="l" t="t" r="r" b="b"/>
            <a:pathLst>
              <a:path w="28501" h="11196">
                <a:moveTo>
                  <a:pt x="0" y="0"/>
                </a:moveTo>
                <a:lnTo>
                  <a:pt x="6108" y="11196"/>
                </a:lnTo>
                <a:lnTo>
                  <a:pt x="28501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7" name="object 667"/>
          <p:cNvSpPr/>
          <p:nvPr/>
        </p:nvSpPr>
        <p:spPr>
          <a:xfrm>
            <a:off x="2878525" y="2229287"/>
            <a:ext cx="25822" cy="10145"/>
          </a:xfrm>
          <a:custGeom>
            <a:avLst/>
            <a:gdLst/>
            <a:ahLst/>
            <a:cxnLst/>
            <a:rect l="l" t="t" r="r" b="b"/>
            <a:pathLst>
              <a:path w="28500" h="11197">
                <a:moveTo>
                  <a:pt x="0" y="0"/>
                </a:moveTo>
                <a:lnTo>
                  <a:pt x="28500" y="0"/>
                </a:lnTo>
                <a:lnTo>
                  <a:pt x="6110" y="1119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8" name="object 668"/>
          <p:cNvSpPr/>
          <p:nvPr/>
        </p:nvSpPr>
        <p:spPr>
          <a:xfrm>
            <a:off x="3136760" y="2198857"/>
            <a:ext cx="86694" cy="30435"/>
          </a:xfrm>
          <a:custGeom>
            <a:avLst/>
            <a:gdLst/>
            <a:ahLst/>
            <a:cxnLst/>
            <a:rect l="l" t="t" r="r" b="b"/>
            <a:pathLst>
              <a:path w="95684" h="33591">
                <a:moveTo>
                  <a:pt x="95684" y="33591"/>
                </a:moveTo>
                <a:lnTo>
                  <a:pt x="80417" y="0"/>
                </a:lnTo>
                <a:lnTo>
                  <a:pt x="74307" y="0"/>
                </a:lnTo>
                <a:lnTo>
                  <a:pt x="0" y="33591"/>
                </a:lnTo>
                <a:lnTo>
                  <a:pt x="95684" y="3359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9" name="object 669"/>
          <p:cNvSpPr/>
          <p:nvPr/>
        </p:nvSpPr>
        <p:spPr>
          <a:xfrm>
            <a:off x="3204087" y="2198852"/>
            <a:ext cx="19369" cy="30435"/>
          </a:xfrm>
          <a:custGeom>
            <a:avLst/>
            <a:gdLst/>
            <a:ahLst/>
            <a:cxnLst/>
            <a:rect l="l" t="t" r="r" b="b"/>
            <a:pathLst>
              <a:path w="21378" h="33591">
                <a:moveTo>
                  <a:pt x="6110" y="0"/>
                </a:moveTo>
                <a:lnTo>
                  <a:pt x="0" y="0"/>
                </a:lnTo>
                <a:lnTo>
                  <a:pt x="21378" y="33591"/>
                </a:lnTo>
                <a:lnTo>
                  <a:pt x="611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0" name="object 670"/>
          <p:cNvSpPr/>
          <p:nvPr/>
        </p:nvSpPr>
        <p:spPr>
          <a:xfrm>
            <a:off x="3136763" y="2198852"/>
            <a:ext cx="86694" cy="30435"/>
          </a:xfrm>
          <a:custGeom>
            <a:avLst/>
            <a:gdLst/>
            <a:ahLst/>
            <a:cxnLst/>
            <a:rect l="l" t="t" r="r" b="b"/>
            <a:pathLst>
              <a:path w="95685" h="33591">
                <a:moveTo>
                  <a:pt x="74306" y="0"/>
                </a:moveTo>
                <a:lnTo>
                  <a:pt x="95685" y="33591"/>
                </a:lnTo>
                <a:lnTo>
                  <a:pt x="0" y="33591"/>
                </a:lnTo>
                <a:lnTo>
                  <a:pt x="743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1" name="object 671"/>
          <p:cNvSpPr/>
          <p:nvPr/>
        </p:nvSpPr>
        <p:spPr>
          <a:xfrm>
            <a:off x="2863772" y="2201622"/>
            <a:ext cx="94991" cy="27669"/>
          </a:xfrm>
          <a:custGeom>
            <a:avLst/>
            <a:gdLst/>
            <a:ahLst/>
            <a:cxnLst/>
            <a:rect l="l" t="t" r="r" b="b"/>
            <a:pathLst>
              <a:path w="104842" h="30538">
                <a:moveTo>
                  <a:pt x="44784" y="30538"/>
                </a:moveTo>
                <a:lnTo>
                  <a:pt x="104842" y="0"/>
                </a:lnTo>
                <a:lnTo>
                  <a:pt x="0" y="0"/>
                </a:lnTo>
                <a:lnTo>
                  <a:pt x="16282" y="30538"/>
                </a:lnTo>
                <a:lnTo>
                  <a:pt x="44784" y="305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2" name="object 672"/>
          <p:cNvSpPr/>
          <p:nvPr/>
        </p:nvSpPr>
        <p:spPr>
          <a:xfrm>
            <a:off x="2863772" y="2201619"/>
            <a:ext cx="94992" cy="27668"/>
          </a:xfrm>
          <a:custGeom>
            <a:avLst/>
            <a:gdLst/>
            <a:ahLst/>
            <a:cxnLst/>
            <a:rect l="l" t="t" r="r" b="b"/>
            <a:pathLst>
              <a:path w="104843" h="30537">
                <a:moveTo>
                  <a:pt x="104843" y="0"/>
                </a:moveTo>
                <a:lnTo>
                  <a:pt x="0" y="0"/>
                </a:lnTo>
                <a:lnTo>
                  <a:pt x="44783" y="30537"/>
                </a:lnTo>
                <a:lnTo>
                  <a:pt x="10484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3" name="object 673"/>
          <p:cNvSpPr/>
          <p:nvPr/>
        </p:nvSpPr>
        <p:spPr>
          <a:xfrm>
            <a:off x="2863773" y="2201619"/>
            <a:ext cx="40575" cy="27668"/>
          </a:xfrm>
          <a:custGeom>
            <a:avLst/>
            <a:gdLst/>
            <a:ahLst/>
            <a:cxnLst/>
            <a:rect l="l" t="t" r="r" b="b"/>
            <a:pathLst>
              <a:path w="44783" h="30537">
                <a:moveTo>
                  <a:pt x="0" y="0"/>
                </a:moveTo>
                <a:lnTo>
                  <a:pt x="44783" y="30537"/>
                </a:lnTo>
                <a:lnTo>
                  <a:pt x="16283" y="3053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4" name="object 674"/>
          <p:cNvSpPr/>
          <p:nvPr/>
        </p:nvSpPr>
        <p:spPr>
          <a:xfrm>
            <a:off x="3268646" y="2211766"/>
            <a:ext cx="122660" cy="28593"/>
          </a:xfrm>
          <a:custGeom>
            <a:avLst/>
            <a:gdLst/>
            <a:ahLst/>
            <a:cxnLst/>
            <a:rect l="l" t="t" r="r" b="b"/>
            <a:pathLst>
              <a:path w="135380" h="31558">
                <a:moveTo>
                  <a:pt x="135380" y="31558"/>
                </a:moveTo>
                <a:lnTo>
                  <a:pt x="121132" y="0"/>
                </a:lnTo>
                <a:lnTo>
                  <a:pt x="0" y="0"/>
                </a:lnTo>
                <a:lnTo>
                  <a:pt x="15266" y="31558"/>
                </a:lnTo>
                <a:lnTo>
                  <a:pt x="135380" y="3155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5" name="object 675"/>
          <p:cNvSpPr/>
          <p:nvPr/>
        </p:nvSpPr>
        <p:spPr>
          <a:xfrm>
            <a:off x="3268647" y="2211762"/>
            <a:ext cx="122661" cy="28591"/>
          </a:xfrm>
          <a:custGeom>
            <a:avLst/>
            <a:gdLst/>
            <a:ahLst/>
            <a:cxnLst/>
            <a:rect l="l" t="t" r="r" b="b"/>
            <a:pathLst>
              <a:path w="135381" h="31556">
                <a:moveTo>
                  <a:pt x="121134" y="0"/>
                </a:moveTo>
                <a:lnTo>
                  <a:pt x="0" y="0"/>
                </a:lnTo>
                <a:lnTo>
                  <a:pt x="135381" y="31556"/>
                </a:lnTo>
                <a:lnTo>
                  <a:pt x="12113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6" name="object 676"/>
          <p:cNvSpPr/>
          <p:nvPr/>
        </p:nvSpPr>
        <p:spPr>
          <a:xfrm>
            <a:off x="3268647" y="2211762"/>
            <a:ext cx="122661" cy="28591"/>
          </a:xfrm>
          <a:custGeom>
            <a:avLst/>
            <a:gdLst/>
            <a:ahLst/>
            <a:cxnLst/>
            <a:rect l="l" t="t" r="r" b="b"/>
            <a:pathLst>
              <a:path w="135381" h="31556">
                <a:moveTo>
                  <a:pt x="0" y="0"/>
                </a:moveTo>
                <a:lnTo>
                  <a:pt x="135381" y="31556"/>
                </a:lnTo>
                <a:lnTo>
                  <a:pt x="15268" y="3155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7" name="object 677"/>
          <p:cNvSpPr/>
          <p:nvPr/>
        </p:nvSpPr>
        <p:spPr>
          <a:xfrm>
            <a:off x="3534259" y="2211766"/>
            <a:ext cx="87614" cy="29515"/>
          </a:xfrm>
          <a:custGeom>
            <a:avLst/>
            <a:gdLst/>
            <a:ahLst/>
            <a:cxnLst/>
            <a:rect l="l" t="t" r="r" b="b"/>
            <a:pathLst>
              <a:path w="96700" h="32576">
                <a:moveTo>
                  <a:pt x="96700" y="32576"/>
                </a:moveTo>
                <a:lnTo>
                  <a:pt x="80413" y="0"/>
                </a:lnTo>
                <a:lnTo>
                  <a:pt x="72270" y="0"/>
                </a:lnTo>
                <a:lnTo>
                  <a:pt x="0" y="32576"/>
                </a:lnTo>
                <a:lnTo>
                  <a:pt x="96700" y="3257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8" name="object 678"/>
          <p:cNvSpPr/>
          <p:nvPr/>
        </p:nvSpPr>
        <p:spPr>
          <a:xfrm>
            <a:off x="3599742" y="2211762"/>
            <a:ext cx="22134" cy="29515"/>
          </a:xfrm>
          <a:custGeom>
            <a:avLst/>
            <a:gdLst/>
            <a:ahLst/>
            <a:cxnLst/>
            <a:rect l="l" t="t" r="r" b="b"/>
            <a:pathLst>
              <a:path w="24429" h="32576">
                <a:moveTo>
                  <a:pt x="8141" y="0"/>
                </a:moveTo>
                <a:lnTo>
                  <a:pt x="0" y="0"/>
                </a:lnTo>
                <a:lnTo>
                  <a:pt x="24429" y="32576"/>
                </a:lnTo>
                <a:lnTo>
                  <a:pt x="814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9" name="object 679"/>
          <p:cNvSpPr/>
          <p:nvPr/>
        </p:nvSpPr>
        <p:spPr>
          <a:xfrm>
            <a:off x="3534263" y="2211762"/>
            <a:ext cx="87613" cy="29515"/>
          </a:xfrm>
          <a:custGeom>
            <a:avLst/>
            <a:gdLst/>
            <a:ahLst/>
            <a:cxnLst/>
            <a:rect l="l" t="t" r="r" b="b"/>
            <a:pathLst>
              <a:path w="96699" h="32576">
                <a:moveTo>
                  <a:pt x="72269" y="0"/>
                </a:moveTo>
                <a:lnTo>
                  <a:pt x="96699" y="32576"/>
                </a:lnTo>
                <a:lnTo>
                  <a:pt x="0" y="32576"/>
                </a:lnTo>
                <a:lnTo>
                  <a:pt x="7226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0" name="object 680"/>
          <p:cNvSpPr/>
          <p:nvPr/>
        </p:nvSpPr>
        <p:spPr>
          <a:xfrm>
            <a:off x="3507510" y="2242203"/>
            <a:ext cx="5535" cy="1846"/>
          </a:xfrm>
          <a:custGeom>
            <a:avLst/>
            <a:gdLst/>
            <a:ahLst/>
            <a:cxnLst/>
            <a:rect l="l" t="t" r="r" b="b"/>
            <a:pathLst>
              <a:path w="6109" h="2037">
                <a:moveTo>
                  <a:pt x="5090" y="0"/>
                </a:moveTo>
                <a:lnTo>
                  <a:pt x="0" y="2037"/>
                </a:lnTo>
                <a:lnTo>
                  <a:pt x="6109" y="2037"/>
                </a:lnTo>
                <a:lnTo>
                  <a:pt x="509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1" name="object 681"/>
          <p:cNvSpPr/>
          <p:nvPr/>
        </p:nvSpPr>
        <p:spPr>
          <a:xfrm>
            <a:off x="3507511" y="2242198"/>
            <a:ext cx="5536" cy="1847"/>
          </a:xfrm>
          <a:custGeom>
            <a:avLst/>
            <a:gdLst/>
            <a:ahLst/>
            <a:cxnLst/>
            <a:rect l="l" t="t" r="r" b="b"/>
            <a:pathLst>
              <a:path w="6110" h="2039">
                <a:moveTo>
                  <a:pt x="5090" y="0"/>
                </a:moveTo>
                <a:lnTo>
                  <a:pt x="6110" y="2039"/>
                </a:lnTo>
                <a:lnTo>
                  <a:pt x="0" y="2039"/>
                </a:lnTo>
                <a:lnTo>
                  <a:pt x="50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2" name="object 682"/>
          <p:cNvSpPr/>
          <p:nvPr/>
        </p:nvSpPr>
        <p:spPr>
          <a:xfrm>
            <a:off x="3370096" y="2244048"/>
            <a:ext cx="23977" cy="9221"/>
          </a:xfrm>
          <a:custGeom>
            <a:avLst/>
            <a:gdLst/>
            <a:ahLst/>
            <a:cxnLst/>
            <a:rect l="l" t="t" r="r" b="b"/>
            <a:pathLst>
              <a:path w="26464" h="10177">
                <a:moveTo>
                  <a:pt x="21377" y="0"/>
                </a:moveTo>
                <a:lnTo>
                  <a:pt x="0" y="10177"/>
                </a:lnTo>
                <a:lnTo>
                  <a:pt x="26464" y="10177"/>
                </a:lnTo>
                <a:lnTo>
                  <a:pt x="2137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3" name="object 683"/>
          <p:cNvSpPr/>
          <p:nvPr/>
        </p:nvSpPr>
        <p:spPr>
          <a:xfrm>
            <a:off x="3370097" y="2244045"/>
            <a:ext cx="23977" cy="9219"/>
          </a:xfrm>
          <a:custGeom>
            <a:avLst/>
            <a:gdLst/>
            <a:ahLst/>
            <a:cxnLst/>
            <a:rect l="l" t="t" r="r" b="b"/>
            <a:pathLst>
              <a:path w="26463" h="10175">
                <a:moveTo>
                  <a:pt x="21378" y="0"/>
                </a:moveTo>
                <a:lnTo>
                  <a:pt x="26463" y="10175"/>
                </a:lnTo>
                <a:lnTo>
                  <a:pt x="0" y="10175"/>
                </a:lnTo>
                <a:lnTo>
                  <a:pt x="2137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4" name="object 684"/>
          <p:cNvSpPr/>
          <p:nvPr/>
        </p:nvSpPr>
        <p:spPr>
          <a:xfrm>
            <a:off x="3419896" y="2220068"/>
            <a:ext cx="87613" cy="33201"/>
          </a:xfrm>
          <a:custGeom>
            <a:avLst/>
            <a:gdLst/>
            <a:ahLst/>
            <a:cxnLst/>
            <a:rect l="l" t="t" r="r" b="b"/>
            <a:pathLst>
              <a:path w="96699" h="36644">
                <a:moveTo>
                  <a:pt x="96699" y="0"/>
                </a:moveTo>
                <a:lnTo>
                  <a:pt x="0" y="0"/>
                </a:lnTo>
                <a:lnTo>
                  <a:pt x="17305" y="36644"/>
                </a:lnTo>
                <a:lnTo>
                  <a:pt x="96699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5" name="object 685"/>
          <p:cNvSpPr/>
          <p:nvPr/>
        </p:nvSpPr>
        <p:spPr>
          <a:xfrm>
            <a:off x="3419898" y="2220062"/>
            <a:ext cx="15679" cy="33201"/>
          </a:xfrm>
          <a:custGeom>
            <a:avLst/>
            <a:gdLst/>
            <a:ahLst/>
            <a:cxnLst/>
            <a:rect l="l" t="t" r="r" b="b"/>
            <a:pathLst>
              <a:path w="17305" h="36644">
                <a:moveTo>
                  <a:pt x="17305" y="36644"/>
                </a:moveTo>
                <a:lnTo>
                  <a:pt x="0" y="0"/>
                </a:lnTo>
                <a:lnTo>
                  <a:pt x="17305" y="36644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6" name="object 686"/>
          <p:cNvSpPr/>
          <p:nvPr/>
        </p:nvSpPr>
        <p:spPr>
          <a:xfrm>
            <a:off x="3419898" y="2220062"/>
            <a:ext cx="87613" cy="33201"/>
          </a:xfrm>
          <a:custGeom>
            <a:avLst/>
            <a:gdLst/>
            <a:ahLst/>
            <a:cxnLst/>
            <a:rect l="l" t="t" r="r" b="b"/>
            <a:pathLst>
              <a:path w="96699" h="36644">
                <a:moveTo>
                  <a:pt x="17305" y="36644"/>
                </a:moveTo>
                <a:lnTo>
                  <a:pt x="0" y="0"/>
                </a:lnTo>
                <a:lnTo>
                  <a:pt x="96699" y="0"/>
                </a:lnTo>
                <a:lnTo>
                  <a:pt x="17305" y="36644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7" name="object 687"/>
          <p:cNvSpPr/>
          <p:nvPr/>
        </p:nvSpPr>
        <p:spPr>
          <a:xfrm>
            <a:off x="3136760" y="2229291"/>
            <a:ext cx="102370" cy="32279"/>
          </a:xfrm>
          <a:custGeom>
            <a:avLst/>
            <a:gdLst/>
            <a:ahLst/>
            <a:cxnLst/>
            <a:rect l="l" t="t" r="r" b="b"/>
            <a:pathLst>
              <a:path w="112986" h="35626">
                <a:moveTo>
                  <a:pt x="112986" y="35626"/>
                </a:moveTo>
                <a:lnTo>
                  <a:pt x="95684" y="0"/>
                </a:lnTo>
                <a:lnTo>
                  <a:pt x="0" y="0"/>
                </a:lnTo>
                <a:lnTo>
                  <a:pt x="17306" y="35626"/>
                </a:lnTo>
                <a:lnTo>
                  <a:pt x="112986" y="3562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8" name="object 688"/>
          <p:cNvSpPr/>
          <p:nvPr/>
        </p:nvSpPr>
        <p:spPr>
          <a:xfrm>
            <a:off x="3136762" y="2229287"/>
            <a:ext cx="102369" cy="32278"/>
          </a:xfrm>
          <a:custGeom>
            <a:avLst/>
            <a:gdLst/>
            <a:ahLst/>
            <a:cxnLst/>
            <a:rect l="l" t="t" r="r" b="b"/>
            <a:pathLst>
              <a:path w="112985" h="35625">
                <a:moveTo>
                  <a:pt x="95685" y="0"/>
                </a:moveTo>
                <a:lnTo>
                  <a:pt x="0" y="0"/>
                </a:lnTo>
                <a:lnTo>
                  <a:pt x="112985" y="35625"/>
                </a:lnTo>
                <a:lnTo>
                  <a:pt x="9568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9" name="object 689"/>
          <p:cNvSpPr/>
          <p:nvPr/>
        </p:nvSpPr>
        <p:spPr>
          <a:xfrm>
            <a:off x="3136762" y="2229287"/>
            <a:ext cx="102369" cy="32278"/>
          </a:xfrm>
          <a:custGeom>
            <a:avLst/>
            <a:gdLst/>
            <a:ahLst/>
            <a:cxnLst/>
            <a:rect l="l" t="t" r="r" b="b"/>
            <a:pathLst>
              <a:path w="112985" h="35625">
                <a:moveTo>
                  <a:pt x="0" y="0"/>
                </a:moveTo>
                <a:lnTo>
                  <a:pt x="112985" y="35625"/>
                </a:lnTo>
                <a:lnTo>
                  <a:pt x="17305" y="3562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0" name="object 690"/>
          <p:cNvSpPr/>
          <p:nvPr/>
        </p:nvSpPr>
        <p:spPr>
          <a:xfrm>
            <a:off x="3534260" y="2241282"/>
            <a:ext cx="97757" cy="22134"/>
          </a:xfrm>
          <a:custGeom>
            <a:avLst/>
            <a:gdLst/>
            <a:ahLst/>
            <a:cxnLst/>
            <a:rect l="l" t="t" r="r" b="b"/>
            <a:pathLst>
              <a:path w="107895" h="24429">
                <a:moveTo>
                  <a:pt x="107895" y="24429"/>
                </a:moveTo>
                <a:lnTo>
                  <a:pt x="96700" y="0"/>
                </a:lnTo>
                <a:lnTo>
                  <a:pt x="0" y="0"/>
                </a:lnTo>
                <a:lnTo>
                  <a:pt x="11196" y="24429"/>
                </a:lnTo>
                <a:lnTo>
                  <a:pt x="107895" y="244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1" name="object 691"/>
          <p:cNvSpPr/>
          <p:nvPr/>
        </p:nvSpPr>
        <p:spPr>
          <a:xfrm>
            <a:off x="3534263" y="2241278"/>
            <a:ext cx="97757" cy="22134"/>
          </a:xfrm>
          <a:custGeom>
            <a:avLst/>
            <a:gdLst/>
            <a:ahLst/>
            <a:cxnLst/>
            <a:rect l="l" t="t" r="r" b="b"/>
            <a:pathLst>
              <a:path w="107895" h="24429">
                <a:moveTo>
                  <a:pt x="96699" y="0"/>
                </a:moveTo>
                <a:lnTo>
                  <a:pt x="0" y="0"/>
                </a:lnTo>
                <a:lnTo>
                  <a:pt x="107895" y="24429"/>
                </a:lnTo>
                <a:lnTo>
                  <a:pt x="9669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2" name="object 692"/>
          <p:cNvSpPr/>
          <p:nvPr/>
        </p:nvSpPr>
        <p:spPr>
          <a:xfrm>
            <a:off x="3534263" y="2241278"/>
            <a:ext cx="97757" cy="22134"/>
          </a:xfrm>
          <a:custGeom>
            <a:avLst/>
            <a:gdLst/>
            <a:ahLst/>
            <a:cxnLst/>
            <a:rect l="l" t="t" r="r" b="b"/>
            <a:pathLst>
              <a:path w="107895" h="24429">
                <a:moveTo>
                  <a:pt x="0" y="0"/>
                </a:moveTo>
                <a:lnTo>
                  <a:pt x="107895" y="24429"/>
                </a:lnTo>
                <a:lnTo>
                  <a:pt x="11195" y="244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3" name="object 693"/>
          <p:cNvSpPr/>
          <p:nvPr/>
        </p:nvSpPr>
        <p:spPr>
          <a:xfrm>
            <a:off x="2571412" y="2229292"/>
            <a:ext cx="95913" cy="35043"/>
          </a:xfrm>
          <a:custGeom>
            <a:avLst/>
            <a:gdLst/>
            <a:ahLst/>
            <a:cxnLst/>
            <a:rect l="l" t="t" r="r" b="b"/>
            <a:pathLst>
              <a:path w="105860" h="38677">
                <a:moveTo>
                  <a:pt x="105860" y="38677"/>
                </a:moveTo>
                <a:lnTo>
                  <a:pt x="82450" y="0"/>
                </a:lnTo>
                <a:lnTo>
                  <a:pt x="76340" y="0"/>
                </a:lnTo>
                <a:lnTo>
                  <a:pt x="0" y="38677"/>
                </a:lnTo>
                <a:lnTo>
                  <a:pt x="105860" y="3867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4" name="object 694"/>
          <p:cNvSpPr/>
          <p:nvPr/>
        </p:nvSpPr>
        <p:spPr>
          <a:xfrm>
            <a:off x="2640581" y="2229287"/>
            <a:ext cx="26746" cy="35044"/>
          </a:xfrm>
          <a:custGeom>
            <a:avLst/>
            <a:gdLst/>
            <a:ahLst/>
            <a:cxnLst/>
            <a:rect l="l" t="t" r="r" b="b"/>
            <a:pathLst>
              <a:path w="29520" h="38678">
                <a:moveTo>
                  <a:pt x="6110" y="0"/>
                </a:moveTo>
                <a:lnTo>
                  <a:pt x="0" y="0"/>
                </a:lnTo>
                <a:lnTo>
                  <a:pt x="29520" y="38678"/>
                </a:lnTo>
                <a:lnTo>
                  <a:pt x="611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5" name="object 695"/>
          <p:cNvSpPr/>
          <p:nvPr/>
        </p:nvSpPr>
        <p:spPr>
          <a:xfrm>
            <a:off x="2571413" y="2229287"/>
            <a:ext cx="95913" cy="35044"/>
          </a:xfrm>
          <a:custGeom>
            <a:avLst/>
            <a:gdLst/>
            <a:ahLst/>
            <a:cxnLst/>
            <a:rect l="l" t="t" r="r" b="b"/>
            <a:pathLst>
              <a:path w="105860" h="38678">
                <a:moveTo>
                  <a:pt x="76340" y="0"/>
                </a:moveTo>
                <a:lnTo>
                  <a:pt x="105860" y="38678"/>
                </a:lnTo>
                <a:lnTo>
                  <a:pt x="0" y="38678"/>
                </a:lnTo>
                <a:lnTo>
                  <a:pt x="7634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6" name="object 696"/>
          <p:cNvSpPr/>
          <p:nvPr/>
        </p:nvSpPr>
        <p:spPr>
          <a:xfrm>
            <a:off x="3440188" y="2244048"/>
            <a:ext cx="87614" cy="30435"/>
          </a:xfrm>
          <a:custGeom>
            <a:avLst/>
            <a:gdLst/>
            <a:ahLst/>
            <a:cxnLst/>
            <a:rect l="l" t="t" r="r" b="b"/>
            <a:pathLst>
              <a:path w="96700" h="33591">
                <a:moveTo>
                  <a:pt x="96700" y="33591"/>
                </a:moveTo>
                <a:lnTo>
                  <a:pt x="80413" y="0"/>
                </a:lnTo>
                <a:lnTo>
                  <a:pt x="74303" y="0"/>
                </a:lnTo>
                <a:lnTo>
                  <a:pt x="0" y="33591"/>
                </a:lnTo>
                <a:lnTo>
                  <a:pt x="96700" y="3359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7" name="object 697"/>
          <p:cNvSpPr/>
          <p:nvPr/>
        </p:nvSpPr>
        <p:spPr>
          <a:xfrm>
            <a:off x="3507511" y="2244045"/>
            <a:ext cx="20291" cy="30435"/>
          </a:xfrm>
          <a:custGeom>
            <a:avLst/>
            <a:gdLst/>
            <a:ahLst/>
            <a:cxnLst/>
            <a:rect l="l" t="t" r="r" b="b"/>
            <a:pathLst>
              <a:path w="22395" h="33591">
                <a:moveTo>
                  <a:pt x="6110" y="0"/>
                </a:moveTo>
                <a:lnTo>
                  <a:pt x="0" y="0"/>
                </a:lnTo>
                <a:lnTo>
                  <a:pt x="22395" y="33591"/>
                </a:lnTo>
                <a:lnTo>
                  <a:pt x="611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8" name="object 698"/>
          <p:cNvSpPr/>
          <p:nvPr/>
        </p:nvSpPr>
        <p:spPr>
          <a:xfrm>
            <a:off x="3440189" y="2244045"/>
            <a:ext cx="87613" cy="30435"/>
          </a:xfrm>
          <a:custGeom>
            <a:avLst/>
            <a:gdLst/>
            <a:ahLst/>
            <a:cxnLst/>
            <a:rect l="l" t="t" r="r" b="b"/>
            <a:pathLst>
              <a:path w="96699" h="33591">
                <a:moveTo>
                  <a:pt x="74304" y="0"/>
                </a:moveTo>
                <a:lnTo>
                  <a:pt x="96699" y="33591"/>
                </a:lnTo>
                <a:lnTo>
                  <a:pt x="0" y="33591"/>
                </a:lnTo>
                <a:lnTo>
                  <a:pt x="7430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9" name="object 699"/>
          <p:cNvSpPr/>
          <p:nvPr/>
        </p:nvSpPr>
        <p:spPr>
          <a:xfrm>
            <a:off x="3318446" y="2253269"/>
            <a:ext cx="86694" cy="23057"/>
          </a:xfrm>
          <a:custGeom>
            <a:avLst/>
            <a:gdLst/>
            <a:ahLst/>
            <a:cxnLst/>
            <a:rect l="l" t="t" r="r" b="b"/>
            <a:pathLst>
              <a:path w="95684" h="25448">
                <a:moveTo>
                  <a:pt x="95684" y="25448"/>
                </a:moveTo>
                <a:lnTo>
                  <a:pt x="83469" y="0"/>
                </a:lnTo>
                <a:lnTo>
                  <a:pt x="57005" y="0"/>
                </a:lnTo>
                <a:lnTo>
                  <a:pt x="0" y="25448"/>
                </a:lnTo>
                <a:lnTo>
                  <a:pt x="95684" y="2544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0" name="object 700"/>
          <p:cNvSpPr/>
          <p:nvPr/>
        </p:nvSpPr>
        <p:spPr>
          <a:xfrm>
            <a:off x="3370097" y="2253265"/>
            <a:ext cx="35044" cy="23058"/>
          </a:xfrm>
          <a:custGeom>
            <a:avLst/>
            <a:gdLst/>
            <a:ahLst/>
            <a:cxnLst/>
            <a:rect l="l" t="t" r="r" b="b"/>
            <a:pathLst>
              <a:path w="38678" h="25449">
                <a:moveTo>
                  <a:pt x="26463" y="0"/>
                </a:moveTo>
                <a:lnTo>
                  <a:pt x="0" y="0"/>
                </a:lnTo>
                <a:lnTo>
                  <a:pt x="38678" y="25449"/>
                </a:lnTo>
                <a:lnTo>
                  <a:pt x="2646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1" name="object 701"/>
          <p:cNvSpPr/>
          <p:nvPr/>
        </p:nvSpPr>
        <p:spPr>
          <a:xfrm>
            <a:off x="3318448" y="2253265"/>
            <a:ext cx="86694" cy="23058"/>
          </a:xfrm>
          <a:custGeom>
            <a:avLst/>
            <a:gdLst/>
            <a:ahLst/>
            <a:cxnLst/>
            <a:rect l="l" t="t" r="r" b="b"/>
            <a:pathLst>
              <a:path w="95685" h="25449">
                <a:moveTo>
                  <a:pt x="57006" y="0"/>
                </a:moveTo>
                <a:lnTo>
                  <a:pt x="95685" y="25449"/>
                </a:lnTo>
                <a:lnTo>
                  <a:pt x="0" y="25449"/>
                </a:lnTo>
                <a:lnTo>
                  <a:pt x="570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2" name="object 702"/>
          <p:cNvSpPr/>
          <p:nvPr/>
        </p:nvSpPr>
        <p:spPr>
          <a:xfrm>
            <a:off x="3226220" y="2277250"/>
            <a:ext cx="10144" cy="3688"/>
          </a:xfrm>
          <a:custGeom>
            <a:avLst/>
            <a:gdLst/>
            <a:ahLst/>
            <a:cxnLst/>
            <a:rect l="l" t="t" r="r" b="b"/>
            <a:pathLst>
              <a:path w="11196" h="4071">
                <a:moveTo>
                  <a:pt x="9161" y="0"/>
                </a:moveTo>
                <a:lnTo>
                  <a:pt x="0" y="4071"/>
                </a:lnTo>
                <a:lnTo>
                  <a:pt x="11196" y="4071"/>
                </a:lnTo>
                <a:lnTo>
                  <a:pt x="916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3" name="object 703"/>
          <p:cNvSpPr/>
          <p:nvPr/>
        </p:nvSpPr>
        <p:spPr>
          <a:xfrm>
            <a:off x="3226221" y="2277244"/>
            <a:ext cx="10145" cy="3690"/>
          </a:xfrm>
          <a:custGeom>
            <a:avLst/>
            <a:gdLst/>
            <a:ahLst/>
            <a:cxnLst/>
            <a:rect l="l" t="t" r="r" b="b"/>
            <a:pathLst>
              <a:path w="11197" h="4073">
                <a:moveTo>
                  <a:pt x="9163" y="0"/>
                </a:moveTo>
                <a:lnTo>
                  <a:pt x="11197" y="4073"/>
                </a:lnTo>
                <a:lnTo>
                  <a:pt x="0" y="4073"/>
                </a:lnTo>
                <a:lnTo>
                  <a:pt x="916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4" name="object 704"/>
          <p:cNvSpPr/>
          <p:nvPr/>
        </p:nvSpPr>
        <p:spPr>
          <a:xfrm>
            <a:off x="3282479" y="2240359"/>
            <a:ext cx="27670" cy="40579"/>
          </a:xfrm>
          <a:custGeom>
            <a:avLst/>
            <a:gdLst/>
            <a:ahLst/>
            <a:cxnLst/>
            <a:rect l="l" t="t" r="r" b="b"/>
            <a:pathLst>
              <a:path w="30539" h="44787">
                <a:moveTo>
                  <a:pt x="30539" y="40716"/>
                </a:moveTo>
                <a:lnTo>
                  <a:pt x="0" y="0"/>
                </a:lnTo>
                <a:lnTo>
                  <a:pt x="19339" y="40716"/>
                </a:lnTo>
                <a:lnTo>
                  <a:pt x="21376" y="44787"/>
                </a:lnTo>
                <a:lnTo>
                  <a:pt x="30539" y="4071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5" name="object 705"/>
          <p:cNvSpPr/>
          <p:nvPr/>
        </p:nvSpPr>
        <p:spPr>
          <a:xfrm>
            <a:off x="3282482" y="2240355"/>
            <a:ext cx="27668" cy="36889"/>
          </a:xfrm>
          <a:custGeom>
            <a:avLst/>
            <a:gdLst/>
            <a:ahLst/>
            <a:cxnLst/>
            <a:rect l="l" t="t" r="r" b="b"/>
            <a:pathLst>
              <a:path w="30537" h="40715">
                <a:moveTo>
                  <a:pt x="0" y="0"/>
                </a:moveTo>
                <a:lnTo>
                  <a:pt x="19339" y="40715"/>
                </a:lnTo>
                <a:lnTo>
                  <a:pt x="30537" y="4071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6" name="object 706"/>
          <p:cNvSpPr/>
          <p:nvPr/>
        </p:nvSpPr>
        <p:spPr>
          <a:xfrm>
            <a:off x="3300004" y="2277244"/>
            <a:ext cx="10145" cy="3690"/>
          </a:xfrm>
          <a:custGeom>
            <a:avLst/>
            <a:gdLst/>
            <a:ahLst/>
            <a:cxnLst/>
            <a:rect l="l" t="t" r="r" b="b"/>
            <a:pathLst>
              <a:path w="11197" h="4073">
                <a:moveTo>
                  <a:pt x="0" y="0"/>
                </a:moveTo>
                <a:lnTo>
                  <a:pt x="11197" y="0"/>
                </a:lnTo>
                <a:lnTo>
                  <a:pt x="2036" y="407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7" name="object 707"/>
          <p:cNvSpPr/>
          <p:nvPr/>
        </p:nvSpPr>
        <p:spPr>
          <a:xfrm>
            <a:off x="3282479" y="2240359"/>
            <a:ext cx="108828" cy="36890"/>
          </a:xfrm>
          <a:custGeom>
            <a:avLst/>
            <a:gdLst/>
            <a:ahLst/>
            <a:cxnLst/>
            <a:rect l="l" t="t" r="r" b="b"/>
            <a:pathLst>
              <a:path w="120114" h="40716">
                <a:moveTo>
                  <a:pt x="0" y="0"/>
                </a:moveTo>
                <a:lnTo>
                  <a:pt x="30539" y="40716"/>
                </a:lnTo>
                <a:lnTo>
                  <a:pt x="12011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8" name="object 708"/>
          <p:cNvSpPr/>
          <p:nvPr/>
        </p:nvSpPr>
        <p:spPr>
          <a:xfrm>
            <a:off x="3282481" y="2240355"/>
            <a:ext cx="108826" cy="36889"/>
          </a:xfrm>
          <a:custGeom>
            <a:avLst/>
            <a:gdLst/>
            <a:ahLst/>
            <a:cxnLst/>
            <a:rect l="l" t="t" r="r" b="b"/>
            <a:pathLst>
              <a:path w="120112" h="40715">
                <a:moveTo>
                  <a:pt x="0" y="0"/>
                </a:moveTo>
                <a:lnTo>
                  <a:pt x="120112" y="0"/>
                </a:lnTo>
                <a:lnTo>
                  <a:pt x="30537" y="4071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9" name="object 709"/>
          <p:cNvSpPr/>
          <p:nvPr/>
        </p:nvSpPr>
        <p:spPr>
          <a:xfrm>
            <a:off x="2571412" y="2264335"/>
            <a:ext cx="108824" cy="21214"/>
          </a:xfrm>
          <a:custGeom>
            <a:avLst/>
            <a:gdLst/>
            <a:ahLst/>
            <a:cxnLst/>
            <a:rect l="l" t="t" r="r" b="b"/>
            <a:pathLst>
              <a:path w="120110" h="23414">
                <a:moveTo>
                  <a:pt x="120110" y="23414"/>
                </a:moveTo>
                <a:lnTo>
                  <a:pt x="105860" y="0"/>
                </a:lnTo>
                <a:lnTo>
                  <a:pt x="0" y="0"/>
                </a:lnTo>
                <a:lnTo>
                  <a:pt x="14251" y="23414"/>
                </a:lnTo>
                <a:lnTo>
                  <a:pt x="120110" y="2341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0" name="object 710"/>
          <p:cNvSpPr/>
          <p:nvPr/>
        </p:nvSpPr>
        <p:spPr>
          <a:xfrm>
            <a:off x="2571413" y="2264332"/>
            <a:ext cx="108824" cy="21215"/>
          </a:xfrm>
          <a:custGeom>
            <a:avLst/>
            <a:gdLst/>
            <a:ahLst/>
            <a:cxnLst/>
            <a:rect l="l" t="t" r="r" b="b"/>
            <a:pathLst>
              <a:path w="120109" h="23415">
                <a:moveTo>
                  <a:pt x="105860" y="0"/>
                </a:moveTo>
                <a:lnTo>
                  <a:pt x="0" y="0"/>
                </a:lnTo>
                <a:lnTo>
                  <a:pt x="120109" y="23415"/>
                </a:lnTo>
                <a:lnTo>
                  <a:pt x="10586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1" name="object 711"/>
          <p:cNvSpPr/>
          <p:nvPr/>
        </p:nvSpPr>
        <p:spPr>
          <a:xfrm>
            <a:off x="2571413" y="2264332"/>
            <a:ext cx="108824" cy="21215"/>
          </a:xfrm>
          <a:custGeom>
            <a:avLst/>
            <a:gdLst/>
            <a:ahLst/>
            <a:cxnLst/>
            <a:rect l="l" t="t" r="r" b="b"/>
            <a:pathLst>
              <a:path w="120109" h="23415">
                <a:moveTo>
                  <a:pt x="0" y="0"/>
                </a:moveTo>
                <a:lnTo>
                  <a:pt x="120109" y="23415"/>
                </a:lnTo>
                <a:lnTo>
                  <a:pt x="14254" y="2341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2" name="object 712"/>
          <p:cNvSpPr/>
          <p:nvPr/>
        </p:nvSpPr>
        <p:spPr>
          <a:xfrm>
            <a:off x="3282478" y="2288316"/>
            <a:ext cx="4612" cy="922"/>
          </a:xfrm>
          <a:custGeom>
            <a:avLst/>
            <a:gdLst/>
            <a:ahLst/>
            <a:cxnLst/>
            <a:rect l="l" t="t" r="r" b="b"/>
            <a:pathLst>
              <a:path w="5090" h="1018">
                <a:moveTo>
                  <a:pt x="4071" y="0"/>
                </a:moveTo>
                <a:lnTo>
                  <a:pt x="0" y="1018"/>
                </a:lnTo>
                <a:lnTo>
                  <a:pt x="5090" y="1018"/>
                </a:lnTo>
                <a:lnTo>
                  <a:pt x="407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3" name="object 713"/>
          <p:cNvSpPr/>
          <p:nvPr/>
        </p:nvSpPr>
        <p:spPr>
          <a:xfrm>
            <a:off x="3282481" y="2288311"/>
            <a:ext cx="4612" cy="923"/>
          </a:xfrm>
          <a:custGeom>
            <a:avLst/>
            <a:gdLst/>
            <a:ahLst/>
            <a:cxnLst/>
            <a:rect l="l" t="t" r="r" b="b"/>
            <a:pathLst>
              <a:path w="5090" h="1019">
                <a:moveTo>
                  <a:pt x="4070" y="0"/>
                </a:moveTo>
                <a:lnTo>
                  <a:pt x="5090" y="1019"/>
                </a:lnTo>
                <a:lnTo>
                  <a:pt x="0" y="1019"/>
                </a:lnTo>
                <a:lnTo>
                  <a:pt x="407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4" name="object 714"/>
          <p:cNvSpPr/>
          <p:nvPr/>
        </p:nvSpPr>
        <p:spPr>
          <a:xfrm>
            <a:off x="3133071" y="2289239"/>
            <a:ext cx="12914" cy="4612"/>
          </a:xfrm>
          <a:custGeom>
            <a:avLst/>
            <a:gdLst/>
            <a:ahLst/>
            <a:cxnLst/>
            <a:rect l="l" t="t" r="r" b="b"/>
            <a:pathLst>
              <a:path w="14253" h="5090">
                <a:moveTo>
                  <a:pt x="12214" y="0"/>
                </a:moveTo>
                <a:lnTo>
                  <a:pt x="0" y="5090"/>
                </a:lnTo>
                <a:lnTo>
                  <a:pt x="14253" y="5090"/>
                </a:lnTo>
                <a:lnTo>
                  <a:pt x="1221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5" name="object 715"/>
          <p:cNvSpPr/>
          <p:nvPr/>
        </p:nvSpPr>
        <p:spPr>
          <a:xfrm>
            <a:off x="3133074" y="2289235"/>
            <a:ext cx="12912" cy="4612"/>
          </a:xfrm>
          <a:custGeom>
            <a:avLst/>
            <a:gdLst/>
            <a:ahLst/>
            <a:cxnLst/>
            <a:rect l="l" t="t" r="r" b="b"/>
            <a:pathLst>
              <a:path w="14251" h="5090">
                <a:moveTo>
                  <a:pt x="12214" y="0"/>
                </a:moveTo>
                <a:lnTo>
                  <a:pt x="14251" y="5090"/>
                </a:lnTo>
                <a:lnTo>
                  <a:pt x="0" y="5090"/>
                </a:lnTo>
                <a:lnTo>
                  <a:pt x="122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6" name="object 716"/>
          <p:cNvSpPr/>
          <p:nvPr/>
        </p:nvSpPr>
        <p:spPr>
          <a:xfrm>
            <a:off x="3152440" y="2261570"/>
            <a:ext cx="24899" cy="32280"/>
          </a:xfrm>
          <a:custGeom>
            <a:avLst/>
            <a:gdLst/>
            <a:ahLst/>
            <a:cxnLst/>
            <a:rect l="l" t="t" r="r" b="b"/>
            <a:pathLst>
              <a:path w="27481" h="35628">
                <a:moveTo>
                  <a:pt x="27481" y="30538"/>
                </a:moveTo>
                <a:lnTo>
                  <a:pt x="0" y="0"/>
                </a:lnTo>
                <a:lnTo>
                  <a:pt x="14251" y="30538"/>
                </a:lnTo>
                <a:lnTo>
                  <a:pt x="16286" y="35628"/>
                </a:lnTo>
                <a:lnTo>
                  <a:pt x="27481" y="305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7" name="object 717"/>
          <p:cNvSpPr/>
          <p:nvPr/>
        </p:nvSpPr>
        <p:spPr>
          <a:xfrm>
            <a:off x="3152441" y="2261565"/>
            <a:ext cx="24901" cy="27670"/>
          </a:xfrm>
          <a:custGeom>
            <a:avLst/>
            <a:gdLst/>
            <a:ahLst/>
            <a:cxnLst/>
            <a:rect l="l" t="t" r="r" b="b"/>
            <a:pathLst>
              <a:path w="27483" h="30539">
                <a:moveTo>
                  <a:pt x="0" y="0"/>
                </a:moveTo>
                <a:lnTo>
                  <a:pt x="14251" y="30539"/>
                </a:lnTo>
                <a:lnTo>
                  <a:pt x="27483" y="3053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8" name="object 718"/>
          <p:cNvSpPr/>
          <p:nvPr/>
        </p:nvSpPr>
        <p:spPr>
          <a:xfrm>
            <a:off x="3165354" y="2289235"/>
            <a:ext cx="11988" cy="4612"/>
          </a:xfrm>
          <a:custGeom>
            <a:avLst/>
            <a:gdLst/>
            <a:ahLst/>
            <a:cxnLst/>
            <a:rect l="l" t="t" r="r" b="b"/>
            <a:pathLst>
              <a:path w="13231" h="5090">
                <a:moveTo>
                  <a:pt x="0" y="0"/>
                </a:moveTo>
                <a:lnTo>
                  <a:pt x="13231" y="0"/>
                </a:lnTo>
                <a:lnTo>
                  <a:pt x="2034" y="509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9" name="object 719"/>
          <p:cNvSpPr/>
          <p:nvPr/>
        </p:nvSpPr>
        <p:spPr>
          <a:xfrm>
            <a:off x="3152440" y="2261570"/>
            <a:ext cx="86690" cy="27669"/>
          </a:xfrm>
          <a:custGeom>
            <a:avLst/>
            <a:gdLst/>
            <a:ahLst/>
            <a:cxnLst/>
            <a:rect l="l" t="t" r="r" b="b"/>
            <a:pathLst>
              <a:path w="95680" h="30538">
                <a:moveTo>
                  <a:pt x="0" y="0"/>
                </a:moveTo>
                <a:lnTo>
                  <a:pt x="27481" y="30538"/>
                </a:lnTo>
                <a:lnTo>
                  <a:pt x="9568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0" name="object 720"/>
          <p:cNvSpPr/>
          <p:nvPr/>
        </p:nvSpPr>
        <p:spPr>
          <a:xfrm>
            <a:off x="3152441" y="2261565"/>
            <a:ext cx="86690" cy="27670"/>
          </a:xfrm>
          <a:custGeom>
            <a:avLst/>
            <a:gdLst/>
            <a:ahLst/>
            <a:cxnLst/>
            <a:rect l="l" t="t" r="r" b="b"/>
            <a:pathLst>
              <a:path w="95680" h="30539">
                <a:moveTo>
                  <a:pt x="0" y="0"/>
                </a:moveTo>
                <a:lnTo>
                  <a:pt x="95680" y="0"/>
                </a:lnTo>
                <a:lnTo>
                  <a:pt x="27483" y="3053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1" name="object 721"/>
          <p:cNvSpPr/>
          <p:nvPr/>
        </p:nvSpPr>
        <p:spPr>
          <a:xfrm>
            <a:off x="3544404" y="2263415"/>
            <a:ext cx="19368" cy="32279"/>
          </a:xfrm>
          <a:custGeom>
            <a:avLst/>
            <a:gdLst/>
            <a:ahLst/>
            <a:cxnLst/>
            <a:rect l="l" t="t" r="r" b="b"/>
            <a:pathLst>
              <a:path w="21376" h="35626">
                <a:moveTo>
                  <a:pt x="21376" y="33591"/>
                </a:moveTo>
                <a:lnTo>
                  <a:pt x="0" y="0"/>
                </a:lnTo>
                <a:lnTo>
                  <a:pt x="16286" y="33591"/>
                </a:lnTo>
                <a:lnTo>
                  <a:pt x="17301" y="35626"/>
                </a:lnTo>
                <a:lnTo>
                  <a:pt x="21376" y="3359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2" name="object 722"/>
          <p:cNvSpPr/>
          <p:nvPr/>
        </p:nvSpPr>
        <p:spPr>
          <a:xfrm>
            <a:off x="3544406" y="2263412"/>
            <a:ext cx="19368" cy="30435"/>
          </a:xfrm>
          <a:custGeom>
            <a:avLst/>
            <a:gdLst/>
            <a:ahLst/>
            <a:cxnLst/>
            <a:rect l="l" t="t" r="r" b="b"/>
            <a:pathLst>
              <a:path w="21376" h="33591">
                <a:moveTo>
                  <a:pt x="0" y="0"/>
                </a:moveTo>
                <a:lnTo>
                  <a:pt x="16285" y="33591"/>
                </a:lnTo>
                <a:lnTo>
                  <a:pt x="21376" y="3359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3" name="object 723"/>
          <p:cNvSpPr/>
          <p:nvPr/>
        </p:nvSpPr>
        <p:spPr>
          <a:xfrm>
            <a:off x="3559161" y="2293847"/>
            <a:ext cx="4612" cy="1843"/>
          </a:xfrm>
          <a:custGeom>
            <a:avLst/>
            <a:gdLst/>
            <a:ahLst/>
            <a:cxnLst/>
            <a:rect l="l" t="t" r="r" b="b"/>
            <a:pathLst>
              <a:path w="5090" h="2034">
                <a:moveTo>
                  <a:pt x="0" y="0"/>
                </a:moveTo>
                <a:lnTo>
                  <a:pt x="5090" y="0"/>
                </a:lnTo>
                <a:lnTo>
                  <a:pt x="1014" y="203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4" name="object 724"/>
          <p:cNvSpPr/>
          <p:nvPr/>
        </p:nvSpPr>
        <p:spPr>
          <a:xfrm>
            <a:off x="3544405" y="2263416"/>
            <a:ext cx="87613" cy="30435"/>
          </a:xfrm>
          <a:custGeom>
            <a:avLst/>
            <a:gdLst/>
            <a:ahLst/>
            <a:cxnLst/>
            <a:rect l="l" t="t" r="r" b="b"/>
            <a:pathLst>
              <a:path w="96699" h="33591">
                <a:moveTo>
                  <a:pt x="0" y="0"/>
                </a:moveTo>
                <a:lnTo>
                  <a:pt x="21376" y="33591"/>
                </a:lnTo>
                <a:lnTo>
                  <a:pt x="96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5" name="object 725"/>
          <p:cNvSpPr/>
          <p:nvPr/>
        </p:nvSpPr>
        <p:spPr>
          <a:xfrm>
            <a:off x="3544406" y="2263412"/>
            <a:ext cx="87613" cy="30435"/>
          </a:xfrm>
          <a:custGeom>
            <a:avLst/>
            <a:gdLst/>
            <a:ahLst/>
            <a:cxnLst/>
            <a:rect l="l" t="t" r="r" b="b"/>
            <a:pathLst>
              <a:path w="96699" h="33591">
                <a:moveTo>
                  <a:pt x="0" y="0"/>
                </a:moveTo>
                <a:lnTo>
                  <a:pt x="96699" y="0"/>
                </a:lnTo>
                <a:lnTo>
                  <a:pt x="21376" y="3359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6" name="object 726"/>
          <p:cNvSpPr/>
          <p:nvPr/>
        </p:nvSpPr>
        <p:spPr>
          <a:xfrm>
            <a:off x="3318447" y="2276327"/>
            <a:ext cx="97761" cy="22134"/>
          </a:xfrm>
          <a:custGeom>
            <a:avLst/>
            <a:gdLst/>
            <a:ahLst/>
            <a:cxnLst/>
            <a:rect l="l" t="t" r="r" b="b"/>
            <a:pathLst>
              <a:path w="107899" h="24429">
                <a:moveTo>
                  <a:pt x="107899" y="24429"/>
                </a:moveTo>
                <a:lnTo>
                  <a:pt x="95684" y="0"/>
                </a:lnTo>
                <a:lnTo>
                  <a:pt x="0" y="0"/>
                </a:lnTo>
                <a:lnTo>
                  <a:pt x="11198" y="24429"/>
                </a:lnTo>
                <a:lnTo>
                  <a:pt x="107899" y="244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7" name="object 727"/>
          <p:cNvSpPr/>
          <p:nvPr/>
        </p:nvSpPr>
        <p:spPr>
          <a:xfrm>
            <a:off x="3318447" y="2276322"/>
            <a:ext cx="97762" cy="22134"/>
          </a:xfrm>
          <a:custGeom>
            <a:avLst/>
            <a:gdLst/>
            <a:ahLst/>
            <a:cxnLst/>
            <a:rect l="l" t="t" r="r" b="b"/>
            <a:pathLst>
              <a:path w="107900" h="24429">
                <a:moveTo>
                  <a:pt x="95685" y="0"/>
                </a:moveTo>
                <a:lnTo>
                  <a:pt x="0" y="0"/>
                </a:lnTo>
                <a:lnTo>
                  <a:pt x="107900" y="24429"/>
                </a:lnTo>
                <a:lnTo>
                  <a:pt x="9568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8" name="object 728"/>
          <p:cNvSpPr/>
          <p:nvPr/>
        </p:nvSpPr>
        <p:spPr>
          <a:xfrm>
            <a:off x="3318447" y="2276322"/>
            <a:ext cx="97762" cy="22134"/>
          </a:xfrm>
          <a:custGeom>
            <a:avLst/>
            <a:gdLst/>
            <a:ahLst/>
            <a:cxnLst/>
            <a:rect l="l" t="t" r="r" b="b"/>
            <a:pathLst>
              <a:path w="107900" h="24429">
                <a:moveTo>
                  <a:pt x="0" y="0"/>
                </a:moveTo>
                <a:lnTo>
                  <a:pt x="107900" y="24429"/>
                </a:lnTo>
                <a:lnTo>
                  <a:pt x="11200" y="244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9" name="object 729"/>
          <p:cNvSpPr/>
          <p:nvPr/>
        </p:nvSpPr>
        <p:spPr>
          <a:xfrm>
            <a:off x="3254810" y="2289240"/>
            <a:ext cx="37816" cy="12910"/>
          </a:xfrm>
          <a:custGeom>
            <a:avLst/>
            <a:gdLst/>
            <a:ahLst/>
            <a:cxnLst/>
            <a:rect l="l" t="t" r="r" b="b"/>
            <a:pathLst>
              <a:path w="41738" h="14249">
                <a:moveTo>
                  <a:pt x="41738" y="14249"/>
                </a:moveTo>
                <a:lnTo>
                  <a:pt x="35628" y="0"/>
                </a:lnTo>
                <a:lnTo>
                  <a:pt x="30538" y="0"/>
                </a:lnTo>
                <a:lnTo>
                  <a:pt x="0" y="14249"/>
                </a:lnTo>
                <a:lnTo>
                  <a:pt x="41738" y="1424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0" name="object 730"/>
          <p:cNvSpPr/>
          <p:nvPr/>
        </p:nvSpPr>
        <p:spPr>
          <a:xfrm>
            <a:off x="3282481" y="2289235"/>
            <a:ext cx="10148" cy="12910"/>
          </a:xfrm>
          <a:custGeom>
            <a:avLst/>
            <a:gdLst/>
            <a:ahLst/>
            <a:cxnLst/>
            <a:rect l="l" t="t" r="r" b="b"/>
            <a:pathLst>
              <a:path w="11200" h="14249">
                <a:moveTo>
                  <a:pt x="5090" y="0"/>
                </a:moveTo>
                <a:lnTo>
                  <a:pt x="0" y="0"/>
                </a:lnTo>
                <a:lnTo>
                  <a:pt x="11200" y="14249"/>
                </a:lnTo>
                <a:lnTo>
                  <a:pt x="50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1" name="object 731"/>
          <p:cNvSpPr/>
          <p:nvPr/>
        </p:nvSpPr>
        <p:spPr>
          <a:xfrm>
            <a:off x="3254811" y="2289235"/>
            <a:ext cx="37818" cy="12910"/>
          </a:xfrm>
          <a:custGeom>
            <a:avLst/>
            <a:gdLst/>
            <a:ahLst/>
            <a:cxnLst/>
            <a:rect l="l" t="t" r="r" b="b"/>
            <a:pathLst>
              <a:path w="41740" h="14249">
                <a:moveTo>
                  <a:pt x="30539" y="0"/>
                </a:moveTo>
                <a:lnTo>
                  <a:pt x="41740" y="14249"/>
                </a:lnTo>
                <a:lnTo>
                  <a:pt x="0" y="14249"/>
                </a:lnTo>
                <a:lnTo>
                  <a:pt x="3053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2" name="object 732"/>
          <p:cNvSpPr/>
          <p:nvPr/>
        </p:nvSpPr>
        <p:spPr>
          <a:xfrm>
            <a:off x="2571412" y="2303995"/>
            <a:ext cx="919" cy="0"/>
          </a:xfrm>
          <a:custGeom>
            <a:avLst/>
            <a:gdLst/>
            <a:ahLst/>
            <a:cxnLst/>
            <a:rect l="l" t="t" r="r" b="b"/>
            <a:pathLst>
              <a:path w="1014">
                <a:moveTo>
                  <a:pt x="1014" y="0"/>
                </a:moveTo>
                <a:lnTo>
                  <a:pt x="0" y="0"/>
                </a:lnTo>
                <a:lnTo>
                  <a:pt x="101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3" name="object 733"/>
          <p:cNvSpPr/>
          <p:nvPr/>
        </p:nvSpPr>
        <p:spPr>
          <a:xfrm>
            <a:off x="2571413" y="2303991"/>
            <a:ext cx="919" cy="0"/>
          </a:xfrm>
          <a:custGeom>
            <a:avLst/>
            <a:gdLst/>
            <a:ahLst/>
            <a:cxnLst/>
            <a:rect l="l" t="t" r="r" b="b"/>
            <a:pathLst>
              <a:path w="1014">
                <a:moveTo>
                  <a:pt x="1014" y="0"/>
                </a:moveTo>
                <a:lnTo>
                  <a:pt x="0" y="0"/>
                </a:lnTo>
                <a:lnTo>
                  <a:pt x="10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4" name="object 734"/>
          <p:cNvSpPr/>
          <p:nvPr/>
        </p:nvSpPr>
        <p:spPr>
          <a:xfrm>
            <a:off x="3174573" y="2280938"/>
            <a:ext cx="71939" cy="23057"/>
          </a:xfrm>
          <a:custGeom>
            <a:avLst/>
            <a:gdLst/>
            <a:ahLst/>
            <a:cxnLst/>
            <a:rect l="l" t="t" r="r" b="b"/>
            <a:pathLst>
              <a:path w="79399" h="25448">
                <a:moveTo>
                  <a:pt x="79399" y="25448"/>
                </a:moveTo>
                <a:lnTo>
                  <a:pt x="68199" y="0"/>
                </a:lnTo>
                <a:lnTo>
                  <a:pt x="57002" y="0"/>
                </a:lnTo>
                <a:lnTo>
                  <a:pt x="0" y="25448"/>
                </a:lnTo>
                <a:lnTo>
                  <a:pt x="79399" y="2544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5" name="object 735"/>
          <p:cNvSpPr/>
          <p:nvPr/>
        </p:nvSpPr>
        <p:spPr>
          <a:xfrm>
            <a:off x="3226221" y="2280935"/>
            <a:ext cx="20291" cy="23055"/>
          </a:xfrm>
          <a:custGeom>
            <a:avLst/>
            <a:gdLst/>
            <a:ahLst/>
            <a:cxnLst/>
            <a:rect l="l" t="t" r="r" b="b"/>
            <a:pathLst>
              <a:path w="22395" h="25446">
                <a:moveTo>
                  <a:pt x="11197" y="0"/>
                </a:moveTo>
                <a:lnTo>
                  <a:pt x="0" y="0"/>
                </a:lnTo>
                <a:lnTo>
                  <a:pt x="22395" y="25446"/>
                </a:lnTo>
                <a:lnTo>
                  <a:pt x="1119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6" name="object 736"/>
          <p:cNvSpPr/>
          <p:nvPr/>
        </p:nvSpPr>
        <p:spPr>
          <a:xfrm>
            <a:off x="3174576" y="2280935"/>
            <a:ext cx="71936" cy="23055"/>
          </a:xfrm>
          <a:custGeom>
            <a:avLst/>
            <a:gdLst/>
            <a:ahLst/>
            <a:cxnLst/>
            <a:rect l="l" t="t" r="r" b="b"/>
            <a:pathLst>
              <a:path w="79396" h="25446">
                <a:moveTo>
                  <a:pt x="57001" y="0"/>
                </a:moveTo>
                <a:lnTo>
                  <a:pt x="79396" y="25446"/>
                </a:lnTo>
                <a:lnTo>
                  <a:pt x="0" y="25446"/>
                </a:lnTo>
                <a:lnTo>
                  <a:pt x="5700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7" name="object 737"/>
          <p:cNvSpPr/>
          <p:nvPr/>
        </p:nvSpPr>
        <p:spPr>
          <a:xfrm>
            <a:off x="3083272" y="2293851"/>
            <a:ext cx="72857" cy="22134"/>
          </a:xfrm>
          <a:custGeom>
            <a:avLst/>
            <a:gdLst/>
            <a:ahLst/>
            <a:cxnLst/>
            <a:rect l="l" t="t" r="r" b="b"/>
            <a:pathLst>
              <a:path w="80413" h="24429">
                <a:moveTo>
                  <a:pt x="80413" y="24429"/>
                </a:moveTo>
                <a:lnTo>
                  <a:pt x="69217" y="0"/>
                </a:lnTo>
                <a:lnTo>
                  <a:pt x="54964" y="0"/>
                </a:lnTo>
                <a:lnTo>
                  <a:pt x="0" y="24429"/>
                </a:lnTo>
                <a:lnTo>
                  <a:pt x="80413" y="244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8" name="object 738"/>
          <p:cNvSpPr/>
          <p:nvPr/>
        </p:nvSpPr>
        <p:spPr>
          <a:xfrm>
            <a:off x="3133074" y="2293847"/>
            <a:ext cx="23055" cy="22134"/>
          </a:xfrm>
          <a:custGeom>
            <a:avLst/>
            <a:gdLst/>
            <a:ahLst/>
            <a:cxnLst/>
            <a:rect l="l" t="t" r="r" b="b"/>
            <a:pathLst>
              <a:path w="25446" h="24429">
                <a:moveTo>
                  <a:pt x="14251" y="0"/>
                </a:moveTo>
                <a:lnTo>
                  <a:pt x="0" y="0"/>
                </a:lnTo>
                <a:lnTo>
                  <a:pt x="25446" y="24429"/>
                </a:lnTo>
                <a:lnTo>
                  <a:pt x="1425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9" name="object 739"/>
          <p:cNvSpPr/>
          <p:nvPr/>
        </p:nvSpPr>
        <p:spPr>
          <a:xfrm>
            <a:off x="3083274" y="2293847"/>
            <a:ext cx="72856" cy="22134"/>
          </a:xfrm>
          <a:custGeom>
            <a:avLst/>
            <a:gdLst/>
            <a:ahLst/>
            <a:cxnLst/>
            <a:rect l="l" t="t" r="r" b="b"/>
            <a:pathLst>
              <a:path w="80411" h="24429">
                <a:moveTo>
                  <a:pt x="54964" y="0"/>
                </a:moveTo>
                <a:lnTo>
                  <a:pt x="80411" y="24429"/>
                </a:lnTo>
                <a:lnTo>
                  <a:pt x="0" y="24429"/>
                </a:lnTo>
                <a:lnTo>
                  <a:pt x="5496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0" name="object 740"/>
          <p:cNvSpPr/>
          <p:nvPr/>
        </p:nvSpPr>
        <p:spPr>
          <a:xfrm>
            <a:off x="2584325" y="2285550"/>
            <a:ext cx="95912" cy="37813"/>
          </a:xfrm>
          <a:custGeom>
            <a:avLst/>
            <a:gdLst/>
            <a:ahLst/>
            <a:cxnLst/>
            <a:rect l="l" t="t" r="r" b="b"/>
            <a:pathLst>
              <a:path w="105858" h="41734">
                <a:moveTo>
                  <a:pt x="105858" y="0"/>
                </a:moveTo>
                <a:lnTo>
                  <a:pt x="0" y="0"/>
                </a:lnTo>
                <a:lnTo>
                  <a:pt x="24429" y="41734"/>
                </a:lnTo>
                <a:lnTo>
                  <a:pt x="105858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1" name="object 741"/>
          <p:cNvSpPr/>
          <p:nvPr/>
        </p:nvSpPr>
        <p:spPr>
          <a:xfrm>
            <a:off x="2584328" y="2285547"/>
            <a:ext cx="22132" cy="37814"/>
          </a:xfrm>
          <a:custGeom>
            <a:avLst/>
            <a:gdLst/>
            <a:ahLst/>
            <a:cxnLst/>
            <a:rect l="l" t="t" r="r" b="b"/>
            <a:pathLst>
              <a:path w="24427" h="41735">
                <a:moveTo>
                  <a:pt x="24427" y="41735"/>
                </a:moveTo>
                <a:lnTo>
                  <a:pt x="0" y="0"/>
                </a:lnTo>
                <a:lnTo>
                  <a:pt x="24427" y="41735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2" name="object 742"/>
          <p:cNvSpPr/>
          <p:nvPr/>
        </p:nvSpPr>
        <p:spPr>
          <a:xfrm>
            <a:off x="2584328" y="2285547"/>
            <a:ext cx="95909" cy="37814"/>
          </a:xfrm>
          <a:custGeom>
            <a:avLst/>
            <a:gdLst/>
            <a:ahLst/>
            <a:cxnLst/>
            <a:rect l="l" t="t" r="r" b="b"/>
            <a:pathLst>
              <a:path w="105855" h="41735">
                <a:moveTo>
                  <a:pt x="24427" y="41735"/>
                </a:moveTo>
                <a:lnTo>
                  <a:pt x="0" y="0"/>
                </a:lnTo>
                <a:lnTo>
                  <a:pt x="105855" y="0"/>
                </a:lnTo>
                <a:lnTo>
                  <a:pt x="24427" y="41735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3" name="object 743"/>
          <p:cNvSpPr/>
          <p:nvPr/>
        </p:nvSpPr>
        <p:spPr>
          <a:xfrm>
            <a:off x="2454282" y="2323364"/>
            <a:ext cx="19368" cy="7374"/>
          </a:xfrm>
          <a:custGeom>
            <a:avLst/>
            <a:gdLst/>
            <a:ahLst/>
            <a:cxnLst/>
            <a:rect l="l" t="t" r="r" b="b"/>
            <a:pathLst>
              <a:path w="21376" h="8139">
                <a:moveTo>
                  <a:pt x="17305" y="0"/>
                </a:moveTo>
                <a:lnTo>
                  <a:pt x="0" y="8139"/>
                </a:lnTo>
                <a:lnTo>
                  <a:pt x="21376" y="8139"/>
                </a:lnTo>
                <a:lnTo>
                  <a:pt x="17305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4" name="object 744"/>
          <p:cNvSpPr/>
          <p:nvPr/>
        </p:nvSpPr>
        <p:spPr>
          <a:xfrm>
            <a:off x="2454283" y="2323361"/>
            <a:ext cx="19368" cy="7374"/>
          </a:xfrm>
          <a:custGeom>
            <a:avLst/>
            <a:gdLst/>
            <a:ahLst/>
            <a:cxnLst/>
            <a:rect l="l" t="t" r="r" b="b"/>
            <a:pathLst>
              <a:path w="21376" h="8139">
                <a:moveTo>
                  <a:pt x="17305" y="0"/>
                </a:moveTo>
                <a:lnTo>
                  <a:pt x="21376" y="8139"/>
                </a:lnTo>
                <a:lnTo>
                  <a:pt x="0" y="8139"/>
                </a:lnTo>
                <a:lnTo>
                  <a:pt x="1730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5" name="object 745"/>
          <p:cNvSpPr/>
          <p:nvPr/>
        </p:nvSpPr>
        <p:spPr>
          <a:xfrm>
            <a:off x="3328593" y="2298460"/>
            <a:ext cx="32279" cy="32277"/>
          </a:xfrm>
          <a:custGeom>
            <a:avLst/>
            <a:gdLst/>
            <a:ahLst/>
            <a:cxnLst/>
            <a:rect l="l" t="t" r="r" b="b"/>
            <a:pathLst>
              <a:path w="35626" h="35624">
                <a:moveTo>
                  <a:pt x="35626" y="27485"/>
                </a:moveTo>
                <a:lnTo>
                  <a:pt x="0" y="0"/>
                </a:lnTo>
                <a:lnTo>
                  <a:pt x="13230" y="27485"/>
                </a:lnTo>
                <a:lnTo>
                  <a:pt x="17302" y="35624"/>
                </a:lnTo>
                <a:lnTo>
                  <a:pt x="35626" y="2748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6" name="object 746"/>
          <p:cNvSpPr/>
          <p:nvPr/>
        </p:nvSpPr>
        <p:spPr>
          <a:xfrm>
            <a:off x="3328595" y="2298457"/>
            <a:ext cx="32278" cy="24903"/>
          </a:xfrm>
          <a:custGeom>
            <a:avLst/>
            <a:gdLst/>
            <a:ahLst/>
            <a:cxnLst/>
            <a:rect l="l" t="t" r="r" b="b"/>
            <a:pathLst>
              <a:path w="35625" h="27486">
                <a:moveTo>
                  <a:pt x="0" y="0"/>
                </a:moveTo>
                <a:lnTo>
                  <a:pt x="13229" y="27486"/>
                </a:lnTo>
                <a:lnTo>
                  <a:pt x="35625" y="2748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7" name="object 747"/>
          <p:cNvSpPr/>
          <p:nvPr/>
        </p:nvSpPr>
        <p:spPr>
          <a:xfrm>
            <a:off x="3340581" y="2323361"/>
            <a:ext cx="20291" cy="7374"/>
          </a:xfrm>
          <a:custGeom>
            <a:avLst/>
            <a:gdLst/>
            <a:ahLst/>
            <a:cxnLst/>
            <a:rect l="l" t="t" r="r" b="b"/>
            <a:pathLst>
              <a:path w="22395" h="8139">
                <a:moveTo>
                  <a:pt x="0" y="0"/>
                </a:moveTo>
                <a:lnTo>
                  <a:pt x="22395" y="0"/>
                </a:lnTo>
                <a:lnTo>
                  <a:pt x="4073" y="813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8" name="object 748"/>
          <p:cNvSpPr/>
          <p:nvPr/>
        </p:nvSpPr>
        <p:spPr>
          <a:xfrm>
            <a:off x="3328593" y="2298460"/>
            <a:ext cx="87614" cy="24903"/>
          </a:xfrm>
          <a:custGeom>
            <a:avLst/>
            <a:gdLst/>
            <a:ahLst/>
            <a:cxnLst/>
            <a:rect l="l" t="t" r="r" b="b"/>
            <a:pathLst>
              <a:path w="96700" h="27485">
                <a:moveTo>
                  <a:pt x="0" y="0"/>
                </a:moveTo>
                <a:lnTo>
                  <a:pt x="35626" y="27485"/>
                </a:lnTo>
                <a:lnTo>
                  <a:pt x="96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9" name="object 749"/>
          <p:cNvSpPr/>
          <p:nvPr/>
        </p:nvSpPr>
        <p:spPr>
          <a:xfrm>
            <a:off x="3328596" y="2298457"/>
            <a:ext cx="87613" cy="24903"/>
          </a:xfrm>
          <a:custGeom>
            <a:avLst/>
            <a:gdLst/>
            <a:ahLst/>
            <a:cxnLst/>
            <a:rect l="l" t="t" r="r" b="b"/>
            <a:pathLst>
              <a:path w="96699" h="27486">
                <a:moveTo>
                  <a:pt x="0" y="0"/>
                </a:moveTo>
                <a:lnTo>
                  <a:pt x="96699" y="0"/>
                </a:lnTo>
                <a:lnTo>
                  <a:pt x="35625" y="2748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0" name="object 750"/>
          <p:cNvSpPr/>
          <p:nvPr/>
        </p:nvSpPr>
        <p:spPr>
          <a:xfrm>
            <a:off x="3440187" y="2274483"/>
            <a:ext cx="115283" cy="57181"/>
          </a:xfrm>
          <a:custGeom>
            <a:avLst/>
            <a:gdLst/>
            <a:ahLst/>
            <a:cxnLst/>
            <a:rect l="l" t="t" r="r" b="b"/>
            <a:pathLst>
              <a:path w="127238" h="63111">
                <a:moveTo>
                  <a:pt x="127238" y="63111"/>
                </a:moveTo>
                <a:lnTo>
                  <a:pt x="96700" y="0"/>
                </a:lnTo>
                <a:lnTo>
                  <a:pt x="0" y="0"/>
                </a:lnTo>
                <a:lnTo>
                  <a:pt x="30535" y="63111"/>
                </a:lnTo>
                <a:lnTo>
                  <a:pt x="127238" y="6311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1" name="object 751"/>
          <p:cNvSpPr/>
          <p:nvPr/>
        </p:nvSpPr>
        <p:spPr>
          <a:xfrm>
            <a:off x="3440189" y="2274480"/>
            <a:ext cx="115284" cy="57181"/>
          </a:xfrm>
          <a:custGeom>
            <a:avLst/>
            <a:gdLst/>
            <a:ahLst/>
            <a:cxnLst/>
            <a:rect l="l" t="t" r="r" b="b"/>
            <a:pathLst>
              <a:path w="127239" h="63111">
                <a:moveTo>
                  <a:pt x="96699" y="0"/>
                </a:moveTo>
                <a:lnTo>
                  <a:pt x="0" y="0"/>
                </a:lnTo>
                <a:lnTo>
                  <a:pt x="127239" y="63111"/>
                </a:lnTo>
                <a:lnTo>
                  <a:pt x="9669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2" name="object 752"/>
          <p:cNvSpPr/>
          <p:nvPr/>
        </p:nvSpPr>
        <p:spPr>
          <a:xfrm>
            <a:off x="3440189" y="2274480"/>
            <a:ext cx="115284" cy="57181"/>
          </a:xfrm>
          <a:custGeom>
            <a:avLst/>
            <a:gdLst/>
            <a:ahLst/>
            <a:cxnLst/>
            <a:rect l="l" t="t" r="r" b="b"/>
            <a:pathLst>
              <a:path w="127239" h="63111">
                <a:moveTo>
                  <a:pt x="0" y="0"/>
                </a:moveTo>
                <a:lnTo>
                  <a:pt x="127239" y="63111"/>
                </a:lnTo>
                <a:lnTo>
                  <a:pt x="30534" y="6311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3" name="object 753"/>
          <p:cNvSpPr/>
          <p:nvPr/>
        </p:nvSpPr>
        <p:spPr>
          <a:xfrm>
            <a:off x="3254811" y="2302150"/>
            <a:ext cx="52569" cy="32280"/>
          </a:xfrm>
          <a:custGeom>
            <a:avLst/>
            <a:gdLst/>
            <a:ahLst/>
            <a:cxnLst/>
            <a:rect l="l" t="t" r="r" b="b"/>
            <a:pathLst>
              <a:path w="58021" h="35628">
                <a:moveTo>
                  <a:pt x="58021" y="35628"/>
                </a:moveTo>
                <a:lnTo>
                  <a:pt x="41738" y="0"/>
                </a:lnTo>
                <a:lnTo>
                  <a:pt x="0" y="0"/>
                </a:lnTo>
                <a:lnTo>
                  <a:pt x="16286" y="35628"/>
                </a:lnTo>
                <a:lnTo>
                  <a:pt x="58021" y="3562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4" name="object 754"/>
          <p:cNvSpPr/>
          <p:nvPr/>
        </p:nvSpPr>
        <p:spPr>
          <a:xfrm>
            <a:off x="3254811" y="2302145"/>
            <a:ext cx="52568" cy="32282"/>
          </a:xfrm>
          <a:custGeom>
            <a:avLst/>
            <a:gdLst/>
            <a:ahLst/>
            <a:cxnLst/>
            <a:rect l="l" t="t" r="r" b="b"/>
            <a:pathLst>
              <a:path w="58020" h="35630">
                <a:moveTo>
                  <a:pt x="41740" y="0"/>
                </a:moveTo>
                <a:lnTo>
                  <a:pt x="0" y="0"/>
                </a:lnTo>
                <a:lnTo>
                  <a:pt x="58020" y="35630"/>
                </a:lnTo>
                <a:lnTo>
                  <a:pt x="4174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5" name="object 755"/>
          <p:cNvSpPr/>
          <p:nvPr/>
        </p:nvSpPr>
        <p:spPr>
          <a:xfrm>
            <a:off x="3254811" y="2302145"/>
            <a:ext cx="52568" cy="32282"/>
          </a:xfrm>
          <a:custGeom>
            <a:avLst/>
            <a:gdLst/>
            <a:ahLst/>
            <a:cxnLst/>
            <a:rect l="l" t="t" r="r" b="b"/>
            <a:pathLst>
              <a:path w="58020" h="35630">
                <a:moveTo>
                  <a:pt x="0" y="0"/>
                </a:moveTo>
                <a:lnTo>
                  <a:pt x="58020" y="35630"/>
                </a:lnTo>
                <a:lnTo>
                  <a:pt x="16285" y="3563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6" name="object 756"/>
          <p:cNvSpPr/>
          <p:nvPr/>
        </p:nvSpPr>
        <p:spPr>
          <a:xfrm>
            <a:off x="2497628" y="2303995"/>
            <a:ext cx="94071" cy="36890"/>
          </a:xfrm>
          <a:custGeom>
            <a:avLst/>
            <a:gdLst/>
            <a:ahLst/>
            <a:cxnLst/>
            <a:rect l="l" t="t" r="r" b="b"/>
            <a:pathLst>
              <a:path w="103827" h="40716">
                <a:moveTo>
                  <a:pt x="103827" y="40716"/>
                </a:moveTo>
                <a:lnTo>
                  <a:pt x="82450" y="0"/>
                </a:lnTo>
                <a:lnTo>
                  <a:pt x="81436" y="0"/>
                </a:lnTo>
                <a:lnTo>
                  <a:pt x="0" y="40716"/>
                </a:lnTo>
                <a:lnTo>
                  <a:pt x="103827" y="4071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7" name="object 757"/>
          <p:cNvSpPr/>
          <p:nvPr/>
        </p:nvSpPr>
        <p:spPr>
          <a:xfrm>
            <a:off x="2571413" y="2303991"/>
            <a:ext cx="20289" cy="36892"/>
          </a:xfrm>
          <a:custGeom>
            <a:avLst/>
            <a:gdLst/>
            <a:ahLst/>
            <a:cxnLst/>
            <a:rect l="l" t="t" r="r" b="b"/>
            <a:pathLst>
              <a:path w="22393" h="40718">
                <a:moveTo>
                  <a:pt x="1014" y="0"/>
                </a:moveTo>
                <a:lnTo>
                  <a:pt x="0" y="0"/>
                </a:lnTo>
                <a:lnTo>
                  <a:pt x="22393" y="40718"/>
                </a:lnTo>
                <a:lnTo>
                  <a:pt x="10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8" name="object 758"/>
          <p:cNvSpPr/>
          <p:nvPr/>
        </p:nvSpPr>
        <p:spPr>
          <a:xfrm>
            <a:off x="2497629" y="2303991"/>
            <a:ext cx="94073" cy="36892"/>
          </a:xfrm>
          <a:custGeom>
            <a:avLst/>
            <a:gdLst/>
            <a:ahLst/>
            <a:cxnLst/>
            <a:rect l="l" t="t" r="r" b="b"/>
            <a:pathLst>
              <a:path w="103829" h="40718">
                <a:moveTo>
                  <a:pt x="81436" y="0"/>
                </a:moveTo>
                <a:lnTo>
                  <a:pt x="103829" y="40718"/>
                </a:lnTo>
                <a:lnTo>
                  <a:pt x="0" y="40718"/>
                </a:lnTo>
                <a:lnTo>
                  <a:pt x="8143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9" name="object 759"/>
          <p:cNvSpPr/>
          <p:nvPr/>
        </p:nvSpPr>
        <p:spPr>
          <a:xfrm>
            <a:off x="3269566" y="2334431"/>
            <a:ext cx="20291" cy="13833"/>
          </a:xfrm>
          <a:custGeom>
            <a:avLst/>
            <a:gdLst/>
            <a:ahLst/>
            <a:cxnLst/>
            <a:rect l="l" t="t" r="r" b="b"/>
            <a:pathLst>
              <a:path w="22395" h="15267">
                <a:moveTo>
                  <a:pt x="22395" y="9161"/>
                </a:moveTo>
                <a:lnTo>
                  <a:pt x="0" y="0"/>
                </a:lnTo>
                <a:lnTo>
                  <a:pt x="4075" y="9161"/>
                </a:lnTo>
                <a:lnTo>
                  <a:pt x="7127" y="15267"/>
                </a:lnTo>
                <a:lnTo>
                  <a:pt x="22395" y="916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0" name="object 760"/>
          <p:cNvSpPr/>
          <p:nvPr/>
        </p:nvSpPr>
        <p:spPr>
          <a:xfrm>
            <a:off x="3269567" y="2334428"/>
            <a:ext cx="20291" cy="8300"/>
          </a:xfrm>
          <a:custGeom>
            <a:avLst/>
            <a:gdLst/>
            <a:ahLst/>
            <a:cxnLst/>
            <a:rect l="l" t="t" r="r" b="b"/>
            <a:pathLst>
              <a:path w="22395" h="9161">
                <a:moveTo>
                  <a:pt x="0" y="0"/>
                </a:moveTo>
                <a:lnTo>
                  <a:pt x="4075" y="9161"/>
                </a:lnTo>
                <a:lnTo>
                  <a:pt x="22395" y="916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1" name="object 761"/>
          <p:cNvSpPr/>
          <p:nvPr/>
        </p:nvSpPr>
        <p:spPr>
          <a:xfrm>
            <a:off x="3273259" y="2342728"/>
            <a:ext cx="16598" cy="5530"/>
          </a:xfrm>
          <a:custGeom>
            <a:avLst/>
            <a:gdLst/>
            <a:ahLst/>
            <a:cxnLst/>
            <a:rect l="l" t="t" r="r" b="b"/>
            <a:pathLst>
              <a:path w="18319" h="6104">
                <a:moveTo>
                  <a:pt x="0" y="0"/>
                </a:moveTo>
                <a:lnTo>
                  <a:pt x="18319" y="0"/>
                </a:lnTo>
                <a:lnTo>
                  <a:pt x="3053" y="610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2" name="object 762"/>
          <p:cNvSpPr/>
          <p:nvPr/>
        </p:nvSpPr>
        <p:spPr>
          <a:xfrm>
            <a:off x="3269566" y="2334431"/>
            <a:ext cx="37813" cy="8300"/>
          </a:xfrm>
          <a:custGeom>
            <a:avLst/>
            <a:gdLst/>
            <a:ahLst/>
            <a:cxnLst/>
            <a:rect l="l" t="t" r="r" b="b"/>
            <a:pathLst>
              <a:path w="41734" h="9161">
                <a:moveTo>
                  <a:pt x="0" y="0"/>
                </a:moveTo>
                <a:lnTo>
                  <a:pt x="22395" y="9161"/>
                </a:lnTo>
                <a:lnTo>
                  <a:pt x="4173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3" name="object 763"/>
          <p:cNvSpPr/>
          <p:nvPr/>
        </p:nvSpPr>
        <p:spPr>
          <a:xfrm>
            <a:off x="3269567" y="2334428"/>
            <a:ext cx="37814" cy="8300"/>
          </a:xfrm>
          <a:custGeom>
            <a:avLst/>
            <a:gdLst/>
            <a:ahLst/>
            <a:cxnLst/>
            <a:rect l="l" t="t" r="r" b="b"/>
            <a:pathLst>
              <a:path w="41735" h="9161">
                <a:moveTo>
                  <a:pt x="0" y="0"/>
                </a:moveTo>
                <a:lnTo>
                  <a:pt x="41735" y="0"/>
                </a:lnTo>
                <a:lnTo>
                  <a:pt x="22395" y="916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4" name="object 764"/>
          <p:cNvSpPr/>
          <p:nvPr/>
        </p:nvSpPr>
        <p:spPr>
          <a:xfrm>
            <a:off x="3174573" y="2303996"/>
            <a:ext cx="90384" cy="38736"/>
          </a:xfrm>
          <a:custGeom>
            <a:avLst/>
            <a:gdLst/>
            <a:ahLst/>
            <a:cxnLst/>
            <a:rect l="l" t="t" r="r" b="b"/>
            <a:pathLst>
              <a:path w="99757" h="42753">
                <a:moveTo>
                  <a:pt x="99757" y="42753"/>
                </a:moveTo>
                <a:lnTo>
                  <a:pt x="79399" y="0"/>
                </a:lnTo>
                <a:lnTo>
                  <a:pt x="0" y="0"/>
                </a:lnTo>
                <a:lnTo>
                  <a:pt x="19339" y="42753"/>
                </a:lnTo>
                <a:lnTo>
                  <a:pt x="99757" y="4275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5" name="object 765"/>
          <p:cNvSpPr/>
          <p:nvPr/>
        </p:nvSpPr>
        <p:spPr>
          <a:xfrm>
            <a:off x="3174576" y="2303991"/>
            <a:ext cx="90383" cy="38737"/>
          </a:xfrm>
          <a:custGeom>
            <a:avLst/>
            <a:gdLst/>
            <a:ahLst/>
            <a:cxnLst/>
            <a:rect l="l" t="t" r="r" b="b"/>
            <a:pathLst>
              <a:path w="99756" h="42754">
                <a:moveTo>
                  <a:pt x="79396" y="0"/>
                </a:moveTo>
                <a:lnTo>
                  <a:pt x="0" y="0"/>
                </a:lnTo>
                <a:lnTo>
                  <a:pt x="99756" y="42754"/>
                </a:lnTo>
                <a:lnTo>
                  <a:pt x="7939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6" name="object 766"/>
          <p:cNvSpPr/>
          <p:nvPr/>
        </p:nvSpPr>
        <p:spPr>
          <a:xfrm>
            <a:off x="3174576" y="2303991"/>
            <a:ext cx="90383" cy="38737"/>
          </a:xfrm>
          <a:custGeom>
            <a:avLst/>
            <a:gdLst/>
            <a:ahLst/>
            <a:cxnLst/>
            <a:rect l="l" t="t" r="r" b="b"/>
            <a:pathLst>
              <a:path w="99756" h="42754">
                <a:moveTo>
                  <a:pt x="0" y="0"/>
                </a:moveTo>
                <a:lnTo>
                  <a:pt x="99756" y="42754"/>
                </a:lnTo>
                <a:lnTo>
                  <a:pt x="19339" y="4275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7" name="object 767"/>
          <p:cNvSpPr/>
          <p:nvPr/>
        </p:nvSpPr>
        <p:spPr>
          <a:xfrm>
            <a:off x="3083271" y="2315986"/>
            <a:ext cx="90379" cy="38732"/>
          </a:xfrm>
          <a:custGeom>
            <a:avLst/>
            <a:gdLst/>
            <a:ahLst/>
            <a:cxnLst/>
            <a:rect l="l" t="t" r="r" b="b"/>
            <a:pathLst>
              <a:path w="99752" h="42749">
                <a:moveTo>
                  <a:pt x="99752" y="42749"/>
                </a:moveTo>
                <a:lnTo>
                  <a:pt x="80413" y="0"/>
                </a:lnTo>
                <a:lnTo>
                  <a:pt x="0" y="0"/>
                </a:lnTo>
                <a:lnTo>
                  <a:pt x="20358" y="42749"/>
                </a:lnTo>
                <a:lnTo>
                  <a:pt x="99752" y="4274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8" name="object 768"/>
          <p:cNvSpPr/>
          <p:nvPr/>
        </p:nvSpPr>
        <p:spPr>
          <a:xfrm>
            <a:off x="3083274" y="2315982"/>
            <a:ext cx="90378" cy="38732"/>
          </a:xfrm>
          <a:custGeom>
            <a:avLst/>
            <a:gdLst/>
            <a:ahLst/>
            <a:cxnLst/>
            <a:rect l="l" t="t" r="r" b="b"/>
            <a:pathLst>
              <a:path w="99750" h="42749">
                <a:moveTo>
                  <a:pt x="80411" y="0"/>
                </a:moveTo>
                <a:lnTo>
                  <a:pt x="0" y="0"/>
                </a:lnTo>
                <a:lnTo>
                  <a:pt x="99750" y="42749"/>
                </a:lnTo>
                <a:lnTo>
                  <a:pt x="8041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9" name="object 769"/>
          <p:cNvSpPr/>
          <p:nvPr/>
        </p:nvSpPr>
        <p:spPr>
          <a:xfrm>
            <a:off x="3083274" y="2315982"/>
            <a:ext cx="90378" cy="38732"/>
          </a:xfrm>
          <a:custGeom>
            <a:avLst/>
            <a:gdLst/>
            <a:ahLst/>
            <a:cxnLst/>
            <a:rect l="l" t="t" r="r" b="b"/>
            <a:pathLst>
              <a:path w="99750" h="42749">
                <a:moveTo>
                  <a:pt x="0" y="0"/>
                </a:moveTo>
                <a:lnTo>
                  <a:pt x="99750" y="42749"/>
                </a:lnTo>
                <a:lnTo>
                  <a:pt x="20356" y="4274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0" name="object 770"/>
          <p:cNvSpPr/>
          <p:nvPr/>
        </p:nvSpPr>
        <p:spPr>
          <a:xfrm>
            <a:off x="3374704" y="2355642"/>
            <a:ext cx="23057" cy="8297"/>
          </a:xfrm>
          <a:custGeom>
            <a:avLst/>
            <a:gdLst/>
            <a:ahLst/>
            <a:cxnLst/>
            <a:rect l="l" t="t" r="r" b="b"/>
            <a:pathLst>
              <a:path w="25448" h="9157">
                <a:moveTo>
                  <a:pt x="21376" y="0"/>
                </a:moveTo>
                <a:lnTo>
                  <a:pt x="0" y="9157"/>
                </a:lnTo>
                <a:lnTo>
                  <a:pt x="25448" y="9157"/>
                </a:lnTo>
                <a:lnTo>
                  <a:pt x="2137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1" name="object 771"/>
          <p:cNvSpPr/>
          <p:nvPr/>
        </p:nvSpPr>
        <p:spPr>
          <a:xfrm>
            <a:off x="3374707" y="2355638"/>
            <a:ext cx="23055" cy="8298"/>
          </a:xfrm>
          <a:custGeom>
            <a:avLst/>
            <a:gdLst/>
            <a:ahLst/>
            <a:cxnLst/>
            <a:rect l="l" t="t" r="r" b="b"/>
            <a:pathLst>
              <a:path w="25446" h="9158">
                <a:moveTo>
                  <a:pt x="21376" y="0"/>
                </a:moveTo>
                <a:lnTo>
                  <a:pt x="25446" y="9158"/>
                </a:lnTo>
                <a:lnTo>
                  <a:pt x="0" y="9158"/>
                </a:lnTo>
                <a:lnTo>
                  <a:pt x="2137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2" name="object 772"/>
          <p:cNvSpPr/>
          <p:nvPr/>
        </p:nvSpPr>
        <p:spPr>
          <a:xfrm>
            <a:off x="3467854" y="2331665"/>
            <a:ext cx="87616" cy="32275"/>
          </a:xfrm>
          <a:custGeom>
            <a:avLst/>
            <a:gdLst/>
            <a:ahLst/>
            <a:cxnLst/>
            <a:rect l="l" t="t" r="r" b="b"/>
            <a:pathLst>
              <a:path w="96702" h="35622">
                <a:moveTo>
                  <a:pt x="96702" y="0"/>
                </a:moveTo>
                <a:lnTo>
                  <a:pt x="0" y="0"/>
                </a:lnTo>
                <a:lnTo>
                  <a:pt x="17305" y="35622"/>
                </a:lnTo>
                <a:lnTo>
                  <a:pt x="96702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3" name="object 773"/>
          <p:cNvSpPr/>
          <p:nvPr/>
        </p:nvSpPr>
        <p:spPr>
          <a:xfrm>
            <a:off x="3467855" y="2331661"/>
            <a:ext cx="15679" cy="32275"/>
          </a:xfrm>
          <a:custGeom>
            <a:avLst/>
            <a:gdLst/>
            <a:ahLst/>
            <a:cxnLst/>
            <a:rect l="l" t="t" r="r" b="b"/>
            <a:pathLst>
              <a:path w="17305" h="35622">
                <a:moveTo>
                  <a:pt x="17305" y="35622"/>
                </a:moveTo>
                <a:lnTo>
                  <a:pt x="0" y="0"/>
                </a:lnTo>
                <a:lnTo>
                  <a:pt x="17305" y="35622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4" name="object 774"/>
          <p:cNvSpPr/>
          <p:nvPr/>
        </p:nvSpPr>
        <p:spPr>
          <a:xfrm>
            <a:off x="3467854" y="2331661"/>
            <a:ext cx="87618" cy="32275"/>
          </a:xfrm>
          <a:custGeom>
            <a:avLst/>
            <a:gdLst/>
            <a:ahLst/>
            <a:cxnLst/>
            <a:rect l="l" t="t" r="r" b="b"/>
            <a:pathLst>
              <a:path w="96704" h="35622">
                <a:moveTo>
                  <a:pt x="17305" y="35622"/>
                </a:moveTo>
                <a:lnTo>
                  <a:pt x="0" y="0"/>
                </a:lnTo>
                <a:lnTo>
                  <a:pt x="96704" y="0"/>
                </a:lnTo>
                <a:lnTo>
                  <a:pt x="17305" y="35622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5" name="object 775"/>
          <p:cNvSpPr/>
          <p:nvPr/>
        </p:nvSpPr>
        <p:spPr>
          <a:xfrm>
            <a:off x="3192096" y="2342732"/>
            <a:ext cx="72861" cy="25819"/>
          </a:xfrm>
          <a:custGeom>
            <a:avLst/>
            <a:gdLst/>
            <a:ahLst/>
            <a:cxnLst/>
            <a:rect l="l" t="t" r="r" b="b"/>
            <a:pathLst>
              <a:path w="80417" h="28497">
                <a:moveTo>
                  <a:pt x="80417" y="0"/>
                </a:moveTo>
                <a:lnTo>
                  <a:pt x="0" y="0"/>
                </a:lnTo>
                <a:lnTo>
                  <a:pt x="14253" y="28497"/>
                </a:lnTo>
                <a:lnTo>
                  <a:pt x="8041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6" name="object 776"/>
          <p:cNvSpPr/>
          <p:nvPr/>
        </p:nvSpPr>
        <p:spPr>
          <a:xfrm>
            <a:off x="3192099" y="2342728"/>
            <a:ext cx="12912" cy="25820"/>
          </a:xfrm>
          <a:custGeom>
            <a:avLst/>
            <a:gdLst/>
            <a:ahLst/>
            <a:cxnLst/>
            <a:rect l="l" t="t" r="r" b="b"/>
            <a:pathLst>
              <a:path w="14251" h="28498">
                <a:moveTo>
                  <a:pt x="14251" y="28498"/>
                </a:moveTo>
                <a:lnTo>
                  <a:pt x="0" y="0"/>
                </a:lnTo>
                <a:lnTo>
                  <a:pt x="14251" y="28498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7" name="object 777"/>
          <p:cNvSpPr/>
          <p:nvPr/>
        </p:nvSpPr>
        <p:spPr>
          <a:xfrm>
            <a:off x="3192098" y="2342728"/>
            <a:ext cx="72860" cy="25820"/>
          </a:xfrm>
          <a:custGeom>
            <a:avLst/>
            <a:gdLst/>
            <a:ahLst/>
            <a:cxnLst/>
            <a:rect l="l" t="t" r="r" b="b"/>
            <a:pathLst>
              <a:path w="80416" h="28498">
                <a:moveTo>
                  <a:pt x="14251" y="28498"/>
                </a:moveTo>
                <a:lnTo>
                  <a:pt x="0" y="0"/>
                </a:lnTo>
                <a:lnTo>
                  <a:pt x="80416" y="0"/>
                </a:lnTo>
                <a:lnTo>
                  <a:pt x="14251" y="28498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8" name="object 778"/>
          <p:cNvSpPr/>
          <p:nvPr/>
        </p:nvSpPr>
        <p:spPr>
          <a:xfrm>
            <a:off x="2975364" y="2376853"/>
            <a:ext cx="11065" cy="4613"/>
          </a:xfrm>
          <a:custGeom>
            <a:avLst/>
            <a:gdLst/>
            <a:ahLst/>
            <a:cxnLst/>
            <a:rect l="l" t="t" r="r" b="b"/>
            <a:pathLst>
              <a:path w="12213" h="5091">
                <a:moveTo>
                  <a:pt x="10180" y="0"/>
                </a:moveTo>
                <a:lnTo>
                  <a:pt x="0" y="5091"/>
                </a:lnTo>
                <a:lnTo>
                  <a:pt x="12213" y="5091"/>
                </a:lnTo>
                <a:lnTo>
                  <a:pt x="1018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9" name="object 779"/>
          <p:cNvSpPr/>
          <p:nvPr/>
        </p:nvSpPr>
        <p:spPr>
          <a:xfrm>
            <a:off x="2975364" y="2376849"/>
            <a:ext cx="11066" cy="4612"/>
          </a:xfrm>
          <a:custGeom>
            <a:avLst/>
            <a:gdLst/>
            <a:ahLst/>
            <a:cxnLst/>
            <a:rect l="l" t="t" r="r" b="b"/>
            <a:pathLst>
              <a:path w="12214" h="5090">
                <a:moveTo>
                  <a:pt x="10180" y="0"/>
                </a:moveTo>
                <a:lnTo>
                  <a:pt x="12214" y="5090"/>
                </a:lnTo>
                <a:lnTo>
                  <a:pt x="0" y="5090"/>
                </a:lnTo>
                <a:lnTo>
                  <a:pt x="1018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0" name="object 780"/>
          <p:cNvSpPr/>
          <p:nvPr/>
        </p:nvSpPr>
        <p:spPr>
          <a:xfrm>
            <a:off x="3101717" y="2354719"/>
            <a:ext cx="21211" cy="26747"/>
          </a:xfrm>
          <a:custGeom>
            <a:avLst/>
            <a:gdLst/>
            <a:ahLst/>
            <a:cxnLst/>
            <a:rect l="l" t="t" r="r" b="b"/>
            <a:pathLst>
              <a:path w="23411" h="29521">
                <a:moveTo>
                  <a:pt x="23411" y="24429"/>
                </a:moveTo>
                <a:lnTo>
                  <a:pt x="0" y="0"/>
                </a:lnTo>
                <a:lnTo>
                  <a:pt x="11196" y="24429"/>
                </a:lnTo>
                <a:lnTo>
                  <a:pt x="13229" y="29521"/>
                </a:lnTo>
                <a:lnTo>
                  <a:pt x="23411" y="244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1" name="object 781"/>
          <p:cNvSpPr/>
          <p:nvPr/>
        </p:nvSpPr>
        <p:spPr>
          <a:xfrm>
            <a:off x="3101717" y="2354715"/>
            <a:ext cx="21210" cy="22134"/>
          </a:xfrm>
          <a:custGeom>
            <a:avLst/>
            <a:gdLst/>
            <a:ahLst/>
            <a:cxnLst/>
            <a:rect l="l" t="t" r="r" b="b"/>
            <a:pathLst>
              <a:path w="23410" h="24429">
                <a:moveTo>
                  <a:pt x="0" y="0"/>
                </a:moveTo>
                <a:lnTo>
                  <a:pt x="11195" y="24429"/>
                </a:lnTo>
                <a:lnTo>
                  <a:pt x="23410" y="244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2" name="object 782"/>
          <p:cNvSpPr/>
          <p:nvPr/>
        </p:nvSpPr>
        <p:spPr>
          <a:xfrm>
            <a:off x="3111861" y="2376849"/>
            <a:ext cx="11066" cy="4612"/>
          </a:xfrm>
          <a:custGeom>
            <a:avLst/>
            <a:gdLst/>
            <a:ahLst/>
            <a:cxnLst/>
            <a:rect l="l" t="t" r="r" b="b"/>
            <a:pathLst>
              <a:path w="12214" h="5090">
                <a:moveTo>
                  <a:pt x="0" y="0"/>
                </a:moveTo>
                <a:lnTo>
                  <a:pt x="12214" y="0"/>
                </a:lnTo>
                <a:lnTo>
                  <a:pt x="2034" y="509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3" name="object 783"/>
          <p:cNvSpPr/>
          <p:nvPr/>
        </p:nvSpPr>
        <p:spPr>
          <a:xfrm>
            <a:off x="3101716" y="2354718"/>
            <a:ext cx="71934" cy="22134"/>
          </a:xfrm>
          <a:custGeom>
            <a:avLst/>
            <a:gdLst/>
            <a:ahLst/>
            <a:cxnLst/>
            <a:rect l="l" t="t" r="r" b="b"/>
            <a:pathLst>
              <a:path w="79394" h="24429">
                <a:moveTo>
                  <a:pt x="0" y="0"/>
                </a:moveTo>
                <a:lnTo>
                  <a:pt x="23411" y="24429"/>
                </a:lnTo>
                <a:lnTo>
                  <a:pt x="7939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4" name="object 784"/>
          <p:cNvSpPr/>
          <p:nvPr/>
        </p:nvSpPr>
        <p:spPr>
          <a:xfrm>
            <a:off x="3101717" y="2354715"/>
            <a:ext cx="71934" cy="22134"/>
          </a:xfrm>
          <a:custGeom>
            <a:avLst/>
            <a:gdLst/>
            <a:ahLst/>
            <a:cxnLst/>
            <a:rect l="l" t="t" r="r" b="b"/>
            <a:pathLst>
              <a:path w="79394" h="24429">
                <a:moveTo>
                  <a:pt x="0" y="0"/>
                </a:moveTo>
                <a:lnTo>
                  <a:pt x="79394" y="0"/>
                </a:lnTo>
                <a:lnTo>
                  <a:pt x="23410" y="244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5" name="object 785"/>
          <p:cNvSpPr/>
          <p:nvPr/>
        </p:nvSpPr>
        <p:spPr>
          <a:xfrm>
            <a:off x="2346378" y="2330739"/>
            <a:ext cx="152176" cy="50726"/>
          </a:xfrm>
          <a:custGeom>
            <a:avLst/>
            <a:gdLst/>
            <a:ahLst/>
            <a:cxnLst/>
            <a:rect l="l" t="t" r="r" b="b"/>
            <a:pathLst>
              <a:path w="167957" h="55987">
                <a:moveTo>
                  <a:pt x="167957" y="55987"/>
                </a:moveTo>
                <a:lnTo>
                  <a:pt x="140472" y="0"/>
                </a:lnTo>
                <a:lnTo>
                  <a:pt x="119095" y="0"/>
                </a:lnTo>
                <a:lnTo>
                  <a:pt x="0" y="55987"/>
                </a:lnTo>
                <a:lnTo>
                  <a:pt x="167957" y="5598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6" name="object 786"/>
          <p:cNvSpPr/>
          <p:nvPr/>
        </p:nvSpPr>
        <p:spPr>
          <a:xfrm>
            <a:off x="2454283" y="2330734"/>
            <a:ext cx="44271" cy="50726"/>
          </a:xfrm>
          <a:custGeom>
            <a:avLst/>
            <a:gdLst/>
            <a:ahLst/>
            <a:cxnLst/>
            <a:rect l="l" t="t" r="r" b="b"/>
            <a:pathLst>
              <a:path w="48862" h="55986">
                <a:moveTo>
                  <a:pt x="21376" y="0"/>
                </a:moveTo>
                <a:lnTo>
                  <a:pt x="0" y="0"/>
                </a:lnTo>
                <a:lnTo>
                  <a:pt x="48862" y="55986"/>
                </a:lnTo>
                <a:lnTo>
                  <a:pt x="2137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7" name="object 787"/>
          <p:cNvSpPr/>
          <p:nvPr/>
        </p:nvSpPr>
        <p:spPr>
          <a:xfrm>
            <a:off x="2346378" y="2330734"/>
            <a:ext cx="152176" cy="50726"/>
          </a:xfrm>
          <a:custGeom>
            <a:avLst/>
            <a:gdLst/>
            <a:ahLst/>
            <a:cxnLst/>
            <a:rect l="l" t="t" r="r" b="b"/>
            <a:pathLst>
              <a:path w="167957" h="55986">
                <a:moveTo>
                  <a:pt x="119095" y="0"/>
                </a:moveTo>
                <a:lnTo>
                  <a:pt x="167957" y="55986"/>
                </a:lnTo>
                <a:lnTo>
                  <a:pt x="0" y="55986"/>
                </a:lnTo>
                <a:lnTo>
                  <a:pt x="11909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8" name="object 788"/>
          <p:cNvSpPr/>
          <p:nvPr/>
        </p:nvSpPr>
        <p:spPr>
          <a:xfrm>
            <a:off x="3332282" y="2363939"/>
            <a:ext cx="75624" cy="19368"/>
          </a:xfrm>
          <a:custGeom>
            <a:avLst/>
            <a:gdLst/>
            <a:ahLst/>
            <a:cxnLst/>
            <a:rect l="l" t="t" r="r" b="b"/>
            <a:pathLst>
              <a:path w="83466" h="21376">
                <a:moveTo>
                  <a:pt x="83466" y="21376"/>
                </a:moveTo>
                <a:lnTo>
                  <a:pt x="72270" y="0"/>
                </a:lnTo>
                <a:lnTo>
                  <a:pt x="46822" y="0"/>
                </a:lnTo>
                <a:lnTo>
                  <a:pt x="0" y="21376"/>
                </a:lnTo>
                <a:lnTo>
                  <a:pt x="83466" y="2137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9" name="object 789"/>
          <p:cNvSpPr/>
          <p:nvPr/>
        </p:nvSpPr>
        <p:spPr>
          <a:xfrm>
            <a:off x="3374707" y="2363936"/>
            <a:ext cx="33201" cy="19368"/>
          </a:xfrm>
          <a:custGeom>
            <a:avLst/>
            <a:gdLst/>
            <a:ahLst/>
            <a:cxnLst/>
            <a:rect l="l" t="t" r="r" b="b"/>
            <a:pathLst>
              <a:path w="36644" h="21376">
                <a:moveTo>
                  <a:pt x="25446" y="0"/>
                </a:moveTo>
                <a:lnTo>
                  <a:pt x="0" y="0"/>
                </a:lnTo>
                <a:lnTo>
                  <a:pt x="36644" y="21376"/>
                </a:lnTo>
                <a:lnTo>
                  <a:pt x="2544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0" name="object 790"/>
          <p:cNvSpPr/>
          <p:nvPr/>
        </p:nvSpPr>
        <p:spPr>
          <a:xfrm>
            <a:off x="3332284" y="2363936"/>
            <a:ext cx="75624" cy="19368"/>
          </a:xfrm>
          <a:custGeom>
            <a:avLst/>
            <a:gdLst/>
            <a:ahLst/>
            <a:cxnLst/>
            <a:rect l="l" t="t" r="r" b="b"/>
            <a:pathLst>
              <a:path w="83467" h="21376">
                <a:moveTo>
                  <a:pt x="46823" y="0"/>
                </a:moveTo>
                <a:lnTo>
                  <a:pt x="83467" y="21376"/>
                </a:lnTo>
                <a:lnTo>
                  <a:pt x="0" y="21376"/>
                </a:lnTo>
                <a:lnTo>
                  <a:pt x="4682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1" name="object 791"/>
          <p:cNvSpPr/>
          <p:nvPr/>
        </p:nvSpPr>
        <p:spPr>
          <a:xfrm>
            <a:off x="2346378" y="2381465"/>
            <a:ext cx="161397" cy="18445"/>
          </a:xfrm>
          <a:custGeom>
            <a:avLst/>
            <a:gdLst/>
            <a:ahLst/>
            <a:cxnLst/>
            <a:rect l="l" t="t" r="r" b="b"/>
            <a:pathLst>
              <a:path w="178135" h="20358">
                <a:moveTo>
                  <a:pt x="178135" y="20358"/>
                </a:moveTo>
                <a:lnTo>
                  <a:pt x="167957" y="0"/>
                </a:lnTo>
                <a:lnTo>
                  <a:pt x="0" y="0"/>
                </a:lnTo>
                <a:lnTo>
                  <a:pt x="10180" y="20358"/>
                </a:lnTo>
                <a:lnTo>
                  <a:pt x="178135" y="2035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2" name="object 792"/>
          <p:cNvSpPr/>
          <p:nvPr/>
        </p:nvSpPr>
        <p:spPr>
          <a:xfrm>
            <a:off x="2346378" y="2381461"/>
            <a:ext cx="161397" cy="18446"/>
          </a:xfrm>
          <a:custGeom>
            <a:avLst/>
            <a:gdLst/>
            <a:ahLst/>
            <a:cxnLst/>
            <a:rect l="l" t="t" r="r" b="b"/>
            <a:pathLst>
              <a:path w="178135" h="20359">
                <a:moveTo>
                  <a:pt x="167957" y="0"/>
                </a:moveTo>
                <a:lnTo>
                  <a:pt x="0" y="0"/>
                </a:lnTo>
                <a:lnTo>
                  <a:pt x="178135" y="20359"/>
                </a:lnTo>
                <a:lnTo>
                  <a:pt x="16795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3" name="object 793"/>
          <p:cNvSpPr/>
          <p:nvPr/>
        </p:nvSpPr>
        <p:spPr>
          <a:xfrm>
            <a:off x="2346378" y="2381461"/>
            <a:ext cx="161397" cy="18446"/>
          </a:xfrm>
          <a:custGeom>
            <a:avLst/>
            <a:gdLst/>
            <a:ahLst/>
            <a:cxnLst/>
            <a:rect l="l" t="t" r="r" b="b"/>
            <a:pathLst>
              <a:path w="178135" h="20359">
                <a:moveTo>
                  <a:pt x="0" y="0"/>
                </a:moveTo>
                <a:lnTo>
                  <a:pt x="178135" y="20359"/>
                </a:lnTo>
                <a:lnTo>
                  <a:pt x="10180" y="2035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4" name="object 794"/>
          <p:cNvSpPr/>
          <p:nvPr/>
        </p:nvSpPr>
        <p:spPr>
          <a:xfrm>
            <a:off x="2497627" y="2340886"/>
            <a:ext cx="129120" cy="66401"/>
          </a:xfrm>
          <a:custGeom>
            <a:avLst/>
            <a:gdLst/>
            <a:ahLst/>
            <a:cxnLst/>
            <a:rect l="l" t="t" r="r" b="b"/>
            <a:pathLst>
              <a:path w="142510" h="73287">
                <a:moveTo>
                  <a:pt x="142510" y="73287"/>
                </a:moveTo>
                <a:lnTo>
                  <a:pt x="103827" y="0"/>
                </a:lnTo>
                <a:lnTo>
                  <a:pt x="0" y="0"/>
                </a:lnTo>
                <a:lnTo>
                  <a:pt x="38682" y="73287"/>
                </a:lnTo>
                <a:lnTo>
                  <a:pt x="142510" y="7328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5" name="object 795"/>
          <p:cNvSpPr/>
          <p:nvPr/>
        </p:nvSpPr>
        <p:spPr>
          <a:xfrm>
            <a:off x="2497628" y="2340883"/>
            <a:ext cx="129120" cy="66400"/>
          </a:xfrm>
          <a:custGeom>
            <a:avLst/>
            <a:gdLst/>
            <a:ahLst/>
            <a:cxnLst/>
            <a:rect l="l" t="t" r="r" b="b"/>
            <a:pathLst>
              <a:path w="142510" h="73286">
                <a:moveTo>
                  <a:pt x="103829" y="0"/>
                </a:moveTo>
                <a:lnTo>
                  <a:pt x="0" y="0"/>
                </a:lnTo>
                <a:lnTo>
                  <a:pt x="142510" y="73286"/>
                </a:lnTo>
                <a:lnTo>
                  <a:pt x="10382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6" name="object 796"/>
          <p:cNvSpPr/>
          <p:nvPr/>
        </p:nvSpPr>
        <p:spPr>
          <a:xfrm>
            <a:off x="2497628" y="2340883"/>
            <a:ext cx="129120" cy="66400"/>
          </a:xfrm>
          <a:custGeom>
            <a:avLst/>
            <a:gdLst/>
            <a:ahLst/>
            <a:cxnLst/>
            <a:rect l="l" t="t" r="r" b="b"/>
            <a:pathLst>
              <a:path w="142510" h="73286">
                <a:moveTo>
                  <a:pt x="0" y="0"/>
                </a:moveTo>
                <a:lnTo>
                  <a:pt x="142510" y="73286"/>
                </a:lnTo>
                <a:lnTo>
                  <a:pt x="38683" y="7328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7" name="object 797"/>
          <p:cNvSpPr/>
          <p:nvPr/>
        </p:nvSpPr>
        <p:spPr>
          <a:xfrm>
            <a:off x="2833337" y="2409135"/>
            <a:ext cx="22133" cy="9220"/>
          </a:xfrm>
          <a:custGeom>
            <a:avLst/>
            <a:gdLst/>
            <a:ahLst/>
            <a:cxnLst/>
            <a:rect l="l" t="t" r="r" b="b"/>
            <a:pathLst>
              <a:path w="24428" h="10176">
                <a:moveTo>
                  <a:pt x="20354" y="0"/>
                </a:moveTo>
                <a:lnTo>
                  <a:pt x="0" y="10176"/>
                </a:lnTo>
                <a:lnTo>
                  <a:pt x="24428" y="10176"/>
                </a:lnTo>
                <a:lnTo>
                  <a:pt x="2035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8" name="object 798"/>
          <p:cNvSpPr/>
          <p:nvPr/>
        </p:nvSpPr>
        <p:spPr>
          <a:xfrm>
            <a:off x="2833337" y="2409132"/>
            <a:ext cx="22134" cy="9219"/>
          </a:xfrm>
          <a:custGeom>
            <a:avLst/>
            <a:gdLst/>
            <a:ahLst/>
            <a:cxnLst/>
            <a:rect l="l" t="t" r="r" b="b"/>
            <a:pathLst>
              <a:path w="24429" h="10175">
                <a:moveTo>
                  <a:pt x="20353" y="0"/>
                </a:moveTo>
                <a:lnTo>
                  <a:pt x="24429" y="10175"/>
                </a:lnTo>
                <a:lnTo>
                  <a:pt x="0" y="10175"/>
                </a:lnTo>
                <a:lnTo>
                  <a:pt x="2035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9" name="object 799"/>
          <p:cNvSpPr/>
          <p:nvPr/>
        </p:nvSpPr>
        <p:spPr>
          <a:xfrm>
            <a:off x="2505009" y="2418355"/>
            <a:ext cx="4612" cy="923"/>
          </a:xfrm>
          <a:custGeom>
            <a:avLst/>
            <a:gdLst/>
            <a:ahLst/>
            <a:cxnLst/>
            <a:rect l="l" t="t" r="r" b="b"/>
            <a:pathLst>
              <a:path w="5090" h="1019">
                <a:moveTo>
                  <a:pt x="4067" y="0"/>
                </a:moveTo>
                <a:lnTo>
                  <a:pt x="0" y="1019"/>
                </a:lnTo>
                <a:lnTo>
                  <a:pt x="5090" y="1019"/>
                </a:lnTo>
                <a:lnTo>
                  <a:pt x="406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0" name="object 800"/>
          <p:cNvSpPr/>
          <p:nvPr/>
        </p:nvSpPr>
        <p:spPr>
          <a:xfrm>
            <a:off x="2505009" y="2418352"/>
            <a:ext cx="4612" cy="923"/>
          </a:xfrm>
          <a:custGeom>
            <a:avLst/>
            <a:gdLst/>
            <a:ahLst/>
            <a:cxnLst/>
            <a:rect l="l" t="t" r="r" b="b"/>
            <a:pathLst>
              <a:path w="5090" h="1019">
                <a:moveTo>
                  <a:pt x="4068" y="0"/>
                </a:moveTo>
                <a:lnTo>
                  <a:pt x="5090" y="1019"/>
                </a:lnTo>
                <a:lnTo>
                  <a:pt x="0" y="1019"/>
                </a:lnTo>
                <a:lnTo>
                  <a:pt x="406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1" name="object 801"/>
          <p:cNvSpPr/>
          <p:nvPr/>
        </p:nvSpPr>
        <p:spPr>
          <a:xfrm>
            <a:off x="2892362" y="2381465"/>
            <a:ext cx="111594" cy="37813"/>
          </a:xfrm>
          <a:custGeom>
            <a:avLst/>
            <a:gdLst/>
            <a:ahLst/>
            <a:cxnLst/>
            <a:rect l="l" t="t" r="r" b="b"/>
            <a:pathLst>
              <a:path w="123167" h="41734">
                <a:moveTo>
                  <a:pt x="123167" y="41734"/>
                </a:moveTo>
                <a:lnTo>
                  <a:pt x="103823" y="0"/>
                </a:lnTo>
                <a:lnTo>
                  <a:pt x="91610" y="0"/>
                </a:lnTo>
                <a:lnTo>
                  <a:pt x="0" y="41734"/>
                </a:lnTo>
                <a:lnTo>
                  <a:pt x="123167" y="4173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2" name="object 802"/>
          <p:cNvSpPr/>
          <p:nvPr/>
        </p:nvSpPr>
        <p:spPr>
          <a:xfrm>
            <a:off x="2975364" y="2381461"/>
            <a:ext cx="28594" cy="37814"/>
          </a:xfrm>
          <a:custGeom>
            <a:avLst/>
            <a:gdLst/>
            <a:ahLst/>
            <a:cxnLst/>
            <a:rect l="l" t="t" r="r" b="b"/>
            <a:pathLst>
              <a:path w="31559" h="41735">
                <a:moveTo>
                  <a:pt x="12214" y="0"/>
                </a:moveTo>
                <a:lnTo>
                  <a:pt x="0" y="0"/>
                </a:lnTo>
                <a:lnTo>
                  <a:pt x="31559" y="41735"/>
                </a:lnTo>
                <a:lnTo>
                  <a:pt x="122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3" name="object 803"/>
          <p:cNvSpPr/>
          <p:nvPr/>
        </p:nvSpPr>
        <p:spPr>
          <a:xfrm>
            <a:off x="2892362" y="2381461"/>
            <a:ext cx="111595" cy="37814"/>
          </a:xfrm>
          <a:custGeom>
            <a:avLst/>
            <a:gdLst/>
            <a:ahLst/>
            <a:cxnLst/>
            <a:rect l="l" t="t" r="r" b="b"/>
            <a:pathLst>
              <a:path w="123168" h="41735">
                <a:moveTo>
                  <a:pt x="91609" y="0"/>
                </a:moveTo>
                <a:lnTo>
                  <a:pt x="123168" y="41735"/>
                </a:lnTo>
                <a:lnTo>
                  <a:pt x="0" y="41735"/>
                </a:lnTo>
                <a:lnTo>
                  <a:pt x="9160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4" name="object 804"/>
          <p:cNvSpPr/>
          <p:nvPr/>
        </p:nvSpPr>
        <p:spPr>
          <a:xfrm>
            <a:off x="2788142" y="2418355"/>
            <a:ext cx="77472" cy="21214"/>
          </a:xfrm>
          <a:custGeom>
            <a:avLst/>
            <a:gdLst/>
            <a:ahLst/>
            <a:cxnLst/>
            <a:rect l="l" t="t" r="r" b="b"/>
            <a:pathLst>
              <a:path w="85506" h="23414">
                <a:moveTo>
                  <a:pt x="85506" y="23414"/>
                </a:moveTo>
                <a:lnTo>
                  <a:pt x="74310" y="0"/>
                </a:lnTo>
                <a:lnTo>
                  <a:pt x="49881" y="0"/>
                </a:lnTo>
                <a:lnTo>
                  <a:pt x="0" y="23414"/>
                </a:lnTo>
                <a:lnTo>
                  <a:pt x="85506" y="2341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5" name="object 805"/>
          <p:cNvSpPr/>
          <p:nvPr/>
        </p:nvSpPr>
        <p:spPr>
          <a:xfrm>
            <a:off x="2833338" y="2418351"/>
            <a:ext cx="32278" cy="21215"/>
          </a:xfrm>
          <a:custGeom>
            <a:avLst/>
            <a:gdLst/>
            <a:ahLst/>
            <a:cxnLst/>
            <a:rect l="l" t="t" r="r" b="b"/>
            <a:pathLst>
              <a:path w="35625" h="23415">
                <a:moveTo>
                  <a:pt x="24429" y="0"/>
                </a:moveTo>
                <a:lnTo>
                  <a:pt x="0" y="0"/>
                </a:lnTo>
                <a:lnTo>
                  <a:pt x="35625" y="23415"/>
                </a:lnTo>
                <a:lnTo>
                  <a:pt x="2442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6" name="object 806"/>
          <p:cNvSpPr/>
          <p:nvPr/>
        </p:nvSpPr>
        <p:spPr>
          <a:xfrm>
            <a:off x="2788142" y="2418351"/>
            <a:ext cx="77472" cy="21215"/>
          </a:xfrm>
          <a:custGeom>
            <a:avLst/>
            <a:gdLst/>
            <a:ahLst/>
            <a:cxnLst/>
            <a:rect l="l" t="t" r="r" b="b"/>
            <a:pathLst>
              <a:path w="85506" h="23415">
                <a:moveTo>
                  <a:pt x="49881" y="0"/>
                </a:moveTo>
                <a:lnTo>
                  <a:pt x="85506" y="23415"/>
                </a:lnTo>
                <a:lnTo>
                  <a:pt x="0" y="23415"/>
                </a:lnTo>
                <a:lnTo>
                  <a:pt x="4988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7" name="object 807"/>
          <p:cNvSpPr/>
          <p:nvPr/>
        </p:nvSpPr>
        <p:spPr>
          <a:xfrm>
            <a:off x="2552044" y="2442336"/>
            <a:ext cx="4612" cy="1842"/>
          </a:xfrm>
          <a:custGeom>
            <a:avLst/>
            <a:gdLst/>
            <a:ahLst/>
            <a:cxnLst/>
            <a:rect l="l" t="t" r="r" b="b"/>
            <a:pathLst>
              <a:path w="5090" h="2033">
                <a:moveTo>
                  <a:pt x="0" y="0"/>
                </a:moveTo>
                <a:lnTo>
                  <a:pt x="1018" y="2033"/>
                </a:lnTo>
                <a:lnTo>
                  <a:pt x="509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8" name="object 808"/>
          <p:cNvSpPr/>
          <p:nvPr/>
        </p:nvSpPr>
        <p:spPr>
          <a:xfrm>
            <a:off x="2552045" y="2442334"/>
            <a:ext cx="4612" cy="1840"/>
          </a:xfrm>
          <a:custGeom>
            <a:avLst/>
            <a:gdLst/>
            <a:ahLst/>
            <a:cxnLst/>
            <a:rect l="l" t="t" r="r" b="b"/>
            <a:pathLst>
              <a:path w="5090" h="2031">
                <a:moveTo>
                  <a:pt x="0" y="0"/>
                </a:moveTo>
                <a:lnTo>
                  <a:pt x="5090" y="0"/>
                </a:lnTo>
                <a:lnTo>
                  <a:pt x="1019" y="203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9" name="object 809"/>
          <p:cNvSpPr/>
          <p:nvPr/>
        </p:nvSpPr>
        <p:spPr>
          <a:xfrm>
            <a:off x="2892362" y="2419279"/>
            <a:ext cx="121738" cy="23057"/>
          </a:xfrm>
          <a:custGeom>
            <a:avLst/>
            <a:gdLst/>
            <a:ahLst/>
            <a:cxnLst/>
            <a:rect l="l" t="t" r="r" b="b"/>
            <a:pathLst>
              <a:path w="134363" h="25448">
                <a:moveTo>
                  <a:pt x="134363" y="25448"/>
                </a:moveTo>
                <a:lnTo>
                  <a:pt x="123167" y="0"/>
                </a:lnTo>
                <a:lnTo>
                  <a:pt x="0" y="0"/>
                </a:lnTo>
                <a:lnTo>
                  <a:pt x="11196" y="25448"/>
                </a:lnTo>
                <a:lnTo>
                  <a:pt x="134363" y="2544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0" name="object 810"/>
          <p:cNvSpPr/>
          <p:nvPr/>
        </p:nvSpPr>
        <p:spPr>
          <a:xfrm>
            <a:off x="2892362" y="2419275"/>
            <a:ext cx="121739" cy="23058"/>
          </a:xfrm>
          <a:custGeom>
            <a:avLst/>
            <a:gdLst/>
            <a:ahLst/>
            <a:cxnLst/>
            <a:rect l="l" t="t" r="r" b="b"/>
            <a:pathLst>
              <a:path w="134364" h="25449">
                <a:moveTo>
                  <a:pt x="123168" y="0"/>
                </a:moveTo>
                <a:lnTo>
                  <a:pt x="0" y="0"/>
                </a:lnTo>
                <a:lnTo>
                  <a:pt x="134364" y="25449"/>
                </a:lnTo>
                <a:lnTo>
                  <a:pt x="12316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1" name="object 811"/>
          <p:cNvSpPr/>
          <p:nvPr/>
        </p:nvSpPr>
        <p:spPr>
          <a:xfrm>
            <a:off x="2892362" y="2419275"/>
            <a:ext cx="121739" cy="23058"/>
          </a:xfrm>
          <a:custGeom>
            <a:avLst/>
            <a:gdLst/>
            <a:ahLst/>
            <a:cxnLst/>
            <a:rect l="l" t="t" r="r" b="b"/>
            <a:pathLst>
              <a:path w="134364" h="25449">
                <a:moveTo>
                  <a:pt x="0" y="0"/>
                </a:moveTo>
                <a:lnTo>
                  <a:pt x="134364" y="25449"/>
                </a:lnTo>
                <a:lnTo>
                  <a:pt x="11197" y="2544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2" name="object 812"/>
          <p:cNvSpPr/>
          <p:nvPr/>
        </p:nvSpPr>
        <p:spPr>
          <a:xfrm>
            <a:off x="2532677" y="2407288"/>
            <a:ext cx="94071" cy="35047"/>
          </a:xfrm>
          <a:custGeom>
            <a:avLst/>
            <a:gdLst/>
            <a:ahLst/>
            <a:cxnLst/>
            <a:rect l="l" t="t" r="r" b="b"/>
            <a:pathLst>
              <a:path w="103827" h="38682">
                <a:moveTo>
                  <a:pt x="26466" y="38682"/>
                </a:moveTo>
                <a:lnTo>
                  <a:pt x="103827" y="0"/>
                </a:lnTo>
                <a:lnTo>
                  <a:pt x="0" y="0"/>
                </a:lnTo>
                <a:lnTo>
                  <a:pt x="21376" y="38682"/>
                </a:lnTo>
                <a:lnTo>
                  <a:pt x="26466" y="3868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3" name="object 813"/>
          <p:cNvSpPr/>
          <p:nvPr/>
        </p:nvSpPr>
        <p:spPr>
          <a:xfrm>
            <a:off x="2532677" y="2407284"/>
            <a:ext cx="94071" cy="35048"/>
          </a:xfrm>
          <a:custGeom>
            <a:avLst/>
            <a:gdLst/>
            <a:ahLst/>
            <a:cxnLst/>
            <a:rect l="l" t="t" r="r" b="b"/>
            <a:pathLst>
              <a:path w="103826" h="38683">
                <a:moveTo>
                  <a:pt x="103826" y="0"/>
                </a:moveTo>
                <a:lnTo>
                  <a:pt x="0" y="0"/>
                </a:lnTo>
                <a:lnTo>
                  <a:pt x="26466" y="38683"/>
                </a:lnTo>
                <a:lnTo>
                  <a:pt x="10382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4" name="object 814"/>
          <p:cNvSpPr/>
          <p:nvPr/>
        </p:nvSpPr>
        <p:spPr>
          <a:xfrm>
            <a:off x="2532678" y="2407284"/>
            <a:ext cx="23979" cy="35048"/>
          </a:xfrm>
          <a:custGeom>
            <a:avLst/>
            <a:gdLst/>
            <a:ahLst/>
            <a:cxnLst/>
            <a:rect l="l" t="t" r="r" b="b"/>
            <a:pathLst>
              <a:path w="26466" h="38683">
                <a:moveTo>
                  <a:pt x="0" y="0"/>
                </a:moveTo>
                <a:lnTo>
                  <a:pt x="26466" y="38683"/>
                </a:lnTo>
                <a:lnTo>
                  <a:pt x="21376" y="3868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5" name="object 815"/>
          <p:cNvSpPr/>
          <p:nvPr/>
        </p:nvSpPr>
        <p:spPr>
          <a:xfrm>
            <a:off x="2355602" y="2399910"/>
            <a:ext cx="59024" cy="59023"/>
          </a:xfrm>
          <a:custGeom>
            <a:avLst/>
            <a:gdLst/>
            <a:ahLst/>
            <a:cxnLst/>
            <a:rect l="l" t="t" r="r" b="b"/>
            <a:pathLst>
              <a:path w="65145" h="65144">
                <a:moveTo>
                  <a:pt x="65145" y="48858"/>
                </a:moveTo>
                <a:lnTo>
                  <a:pt x="0" y="0"/>
                </a:lnTo>
                <a:lnTo>
                  <a:pt x="23411" y="48858"/>
                </a:lnTo>
                <a:lnTo>
                  <a:pt x="30535" y="65144"/>
                </a:lnTo>
                <a:lnTo>
                  <a:pt x="65145" y="4885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6" name="object 816"/>
          <p:cNvSpPr/>
          <p:nvPr/>
        </p:nvSpPr>
        <p:spPr>
          <a:xfrm>
            <a:off x="2355603" y="2399907"/>
            <a:ext cx="59024" cy="44266"/>
          </a:xfrm>
          <a:custGeom>
            <a:avLst/>
            <a:gdLst/>
            <a:ahLst/>
            <a:cxnLst/>
            <a:rect l="l" t="t" r="r" b="b"/>
            <a:pathLst>
              <a:path w="65145" h="48857">
                <a:moveTo>
                  <a:pt x="0" y="0"/>
                </a:moveTo>
                <a:lnTo>
                  <a:pt x="23412" y="48857"/>
                </a:lnTo>
                <a:lnTo>
                  <a:pt x="65145" y="4885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7" name="object 817"/>
          <p:cNvSpPr/>
          <p:nvPr/>
        </p:nvSpPr>
        <p:spPr>
          <a:xfrm>
            <a:off x="2376815" y="2444173"/>
            <a:ext cx="37811" cy="14758"/>
          </a:xfrm>
          <a:custGeom>
            <a:avLst/>
            <a:gdLst/>
            <a:ahLst/>
            <a:cxnLst/>
            <a:rect l="l" t="t" r="r" b="b"/>
            <a:pathLst>
              <a:path w="41732" h="16288">
                <a:moveTo>
                  <a:pt x="0" y="0"/>
                </a:moveTo>
                <a:lnTo>
                  <a:pt x="41732" y="0"/>
                </a:lnTo>
                <a:lnTo>
                  <a:pt x="7121" y="1628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8" name="object 818"/>
          <p:cNvSpPr/>
          <p:nvPr/>
        </p:nvSpPr>
        <p:spPr>
          <a:xfrm>
            <a:off x="2355601" y="2399911"/>
            <a:ext cx="152173" cy="44267"/>
          </a:xfrm>
          <a:custGeom>
            <a:avLst/>
            <a:gdLst/>
            <a:ahLst/>
            <a:cxnLst/>
            <a:rect l="l" t="t" r="r" b="b"/>
            <a:pathLst>
              <a:path w="167954" h="48858">
                <a:moveTo>
                  <a:pt x="0" y="0"/>
                </a:moveTo>
                <a:lnTo>
                  <a:pt x="65145" y="48858"/>
                </a:lnTo>
                <a:lnTo>
                  <a:pt x="16795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9" name="object 819"/>
          <p:cNvSpPr/>
          <p:nvPr/>
        </p:nvSpPr>
        <p:spPr>
          <a:xfrm>
            <a:off x="2355603" y="2399907"/>
            <a:ext cx="152174" cy="44266"/>
          </a:xfrm>
          <a:custGeom>
            <a:avLst/>
            <a:gdLst/>
            <a:ahLst/>
            <a:cxnLst/>
            <a:rect l="l" t="t" r="r" b="b"/>
            <a:pathLst>
              <a:path w="167955" h="48857">
                <a:moveTo>
                  <a:pt x="0" y="0"/>
                </a:moveTo>
                <a:lnTo>
                  <a:pt x="167955" y="0"/>
                </a:lnTo>
                <a:lnTo>
                  <a:pt x="65145" y="4885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0" name="object 820"/>
          <p:cNvSpPr/>
          <p:nvPr/>
        </p:nvSpPr>
        <p:spPr>
          <a:xfrm>
            <a:off x="2768777" y="2462624"/>
            <a:ext cx="923" cy="0"/>
          </a:xfrm>
          <a:custGeom>
            <a:avLst/>
            <a:gdLst/>
            <a:ahLst/>
            <a:cxnLst/>
            <a:rect l="l" t="t" r="r" b="b"/>
            <a:pathLst>
              <a:path w="1019">
                <a:moveTo>
                  <a:pt x="1019" y="0"/>
                </a:moveTo>
                <a:lnTo>
                  <a:pt x="0" y="0"/>
                </a:lnTo>
                <a:lnTo>
                  <a:pt x="1019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1" name="object 821"/>
          <p:cNvSpPr/>
          <p:nvPr/>
        </p:nvSpPr>
        <p:spPr>
          <a:xfrm>
            <a:off x="2768778" y="2462619"/>
            <a:ext cx="923" cy="0"/>
          </a:xfrm>
          <a:custGeom>
            <a:avLst/>
            <a:gdLst/>
            <a:ahLst/>
            <a:cxnLst/>
            <a:rect l="l" t="t" r="r" b="b"/>
            <a:pathLst>
              <a:path w="1019">
                <a:moveTo>
                  <a:pt x="1019" y="0"/>
                </a:moveTo>
                <a:lnTo>
                  <a:pt x="0" y="0"/>
                </a:lnTo>
                <a:lnTo>
                  <a:pt x="101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2" name="object 822"/>
          <p:cNvSpPr/>
          <p:nvPr/>
        </p:nvSpPr>
        <p:spPr>
          <a:xfrm>
            <a:off x="3332282" y="2383308"/>
            <a:ext cx="117127" cy="79316"/>
          </a:xfrm>
          <a:custGeom>
            <a:avLst/>
            <a:gdLst/>
            <a:ahLst/>
            <a:cxnLst/>
            <a:rect l="l" t="t" r="r" b="b"/>
            <a:pathLst>
              <a:path w="129273" h="87541">
                <a:moveTo>
                  <a:pt x="129273" y="87541"/>
                </a:moveTo>
                <a:lnTo>
                  <a:pt x="83466" y="0"/>
                </a:lnTo>
                <a:lnTo>
                  <a:pt x="0" y="0"/>
                </a:lnTo>
                <a:lnTo>
                  <a:pt x="45806" y="87541"/>
                </a:lnTo>
                <a:lnTo>
                  <a:pt x="129273" y="8754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3" name="object 823"/>
          <p:cNvSpPr/>
          <p:nvPr/>
        </p:nvSpPr>
        <p:spPr>
          <a:xfrm>
            <a:off x="3332284" y="2383304"/>
            <a:ext cx="117127" cy="79316"/>
          </a:xfrm>
          <a:custGeom>
            <a:avLst/>
            <a:gdLst/>
            <a:ahLst/>
            <a:cxnLst/>
            <a:rect l="l" t="t" r="r" b="b"/>
            <a:pathLst>
              <a:path w="129273" h="87541">
                <a:moveTo>
                  <a:pt x="83467" y="0"/>
                </a:moveTo>
                <a:lnTo>
                  <a:pt x="0" y="0"/>
                </a:lnTo>
                <a:lnTo>
                  <a:pt x="129273" y="87541"/>
                </a:lnTo>
                <a:lnTo>
                  <a:pt x="8346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4" name="object 824"/>
          <p:cNvSpPr/>
          <p:nvPr/>
        </p:nvSpPr>
        <p:spPr>
          <a:xfrm>
            <a:off x="3332284" y="2383304"/>
            <a:ext cx="117127" cy="79316"/>
          </a:xfrm>
          <a:custGeom>
            <a:avLst/>
            <a:gdLst/>
            <a:ahLst/>
            <a:cxnLst/>
            <a:rect l="l" t="t" r="r" b="b"/>
            <a:pathLst>
              <a:path w="129273" h="87541">
                <a:moveTo>
                  <a:pt x="0" y="0"/>
                </a:moveTo>
                <a:lnTo>
                  <a:pt x="129273" y="87541"/>
                </a:lnTo>
                <a:lnTo>
                  <a:pt x="45808" y="8754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5" name="object 825"/>
          <p:cNvSpPr/>
          <p:nvPr/>
        </p:nvSpPr>
        <p:spPr>
          <a:xfrm>
            <a:off x="2404482" y="2419279"/>
            <a:ext cx="128194" cy="47956"/>
          </a:xfrm>
          <a:custGeom>
            <a:avLst/>
            <a:gdLst/>
            <a:ahLst/>
            <a:cxnLst/>
            <a:rect l="l" t="t" r="r" b="b"/>
            <a:pathLst>
              <a:path w="141488" h="52929">
                <a:moveTo>
                  <a:pt x="141488" y="52929"/>
                </a:moveTo>
                <a:lnTo>
                  <a:pt x="116042" y="0"/>
                </a:lnTo>
                <a:lnTo>
                  <a:pt x="110952" y="0"/>
                </a:lnTo>
                <a:lnTo>
                  <a:pt x="0" y="52929"/>
                </a:lnTo>
                <a:lnTo>
                  <a:pt x="141488" y="529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6" name="object 826"/>
          <p:cNvSpPr/>
          <p:nvPr/>
        </p:nvSpPr>
        <p:spPr>
          <a:xfrm>
            <a:off x="2505009" y="2419274"/>
            <a:ext cx="27668" cy="47957"/>
          </a:xfrm>
          <a:custGeom>
            <a:avLst/>
            <a:gdLst/>
            <a:ahLst/>
            <a:cxnLst/>
            <a:rect l="l" t="t" r="r" b="b"/>
            <a:pathLst>
              <a:path w="30537" h="52930">
                <a:moveTo>
                  <a:pt x="5090" y="0"/>
                </a:moveTo>
                <a:lnTo>
                  <a:pt x="0" y="0"/>
                </a:lnTo>
                <a:lnTo>
                  <a:pt x="30537" y="52930"/>
                </a:lnTo>
                <a:lnTo>
                  <a:pt x="50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7" name="object 827"/>
          <p:cNvSpPr/>
          <p:nvPr/>
        </p:nvSpPr>
        <p:spPr>
          <a:xfrm>
            <a:off x="2404483" y="2419274"/>
            <a:ext cx="128194" cy="47957"/>
          </a:xfrm>
          <a:custGeom>
            <a:avLst/>
            <a:gdLst/>
            <a:ahLst/>
            <a:cxnLst/>
            <a:rect l="l" t="t" r="r" b="b"/>
            <a:pathLst>
              <a:path w="141488" h="52930">
                <a:moveTo>
                  <a:pt x="110951" y="0"/>
                </a:moveTo>
                <a:lnTo>
                  <a:pt x="141488" y="52930"/>
                </a:lnTo>
                <a:lnTo>
                  <a:pt x="0" y="52930"/>
                </a:lnTo>
                <a:lnTo>
                  <a:pt x="11095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8" name="object 828"/>
          <p:cNvSpPr/>
          <p:nvPr/>
        </p:nvSpPr>
        <p:spPr>
          <a:xfrm>
            <a:off x="2902505" y="2442336"/>
            <a:ext cx="42424" cy="42422"/>
          </a:xfrm>
          <a:custGeom>
            <a:avLst/>
            <a:gdLst/>
            <a:ahLst/>
            <a:cxnLst/>
            <a:rect l="l" t="t" r="r" b="b"/>
            <a:pathLst>
              <a:path w="46824" h="46821">
                <a:moveTo>
                  <a:pt x="46824" y="34606"/>
                </a:moveTo>
                <a:lnTo>
                  <a:pt x="0" y="0"/>
                </a:lnTo>
                <a:lnTo>
                  <a:pt x="16286" y="34606"/>
                </a:lnTo>
                <a:lnTo>
                  <a:pt x="21376" y="46821"/>
                </a:lnTo>
                <a:lnTo>
                  <a:pt x="46824" y="3460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9" name="object 829"/>
          <p:cNvSpPr/>
          <p:nvPr/>
        </p:nvSpPr>
        <p:spPr>
          <a:xfrm>
            <a:off x="2902508" y="2442333"/>
            <a:ext cx="42424" cy="31354"/>
          </a:xfrm>
          <a:custGeom>
            <a:avLst/>
            <a:gdLst/>
            <a:ahLst/>
            <a:cxnLst/>
            <a:rect l="l" t="t" r="r" b="b"/>
            <a:pathLst>
              <a:path w="46823" h="34605">
                <a:moveTo>
                  <a:pt x="0" y="0"/>
                </a:moveTo>
                <a:lnTo>
                  <a:pt x="16285" y="34605"/>
                </a:lnTo>
                <a:lnTo>
                  <a:pt x="46823" y="3460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0" name="object 830"/>
          <p:cNvSpPr/>
          <p:nvPr/>
        </p:nvSpPr>
        <p:spPr>
          <a:xfrm>
            <a:off x="2917263" y="2473687"/>
            <a:ext cx="27668" cy="11066"/>
          </a:xfrm>
          <a:custGeom>
            <a:avLst/>
            <a:gdLst/>
            <a:ahLst/>
            <a:cxnLst/>
            <a:rect l="l" t="t" r="r" b="b"/>
            <a:pathLst>
              <a:path w="30537" h="12214">
                <a:moveTo>
                  <a:pt x="0" y="0"/>
                </a:moveTo>
                <a:lnTo>
                  <a:pt x="30537" y="0"/>
                </a:lnTo>
                <a:lnTo>
                  <a:pt x="5090" y="1221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1" name="object 831"/>
          <p:cNvSpPr/>
          <p:nvPr/>
        </p:nvSpPr>
        <p:spPr>
          <a:xfrm>
            <a:off x="2902506" y="2442336"/>
            <a:ext cx="111594" cy="31354"/>
          </a:xfrm>
          <a:custGeom>
            <a:avLst/>
            <a:gdLst/>
            <a:ahLst/>
            <a:cxnLst/>
            <a:rect l="l" t="t" r="r" b="b"/>
            <a:pathLst>
              <a:path w="123167" h="34606">
                <a:moveTo>
                  <a:pt x="0" y="0"/>
                </a:moveTo>
                <a:lnTo>
                  <a:pt x="46824" y="34606"/>
                </a:lnTo>
                <a:lnTo>
                  <a:pt x="123167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2" name="object 832"/>
          <p:cNvSpPr/>
          <p:nvPr/>
        </p:nvSpPr>
        <p:spPr>
          <a:xfrm>
            <a:off x="2902508" y="2442333"/>
            <a:ext cx="111593" cy="31354"/>
          </a:xfrm>
          <a:custGeom>
            <a:avLst/>
            <a:gdLst/>
            <a:ahLst/>
            <a:cxnLst/>
            <a:rect l="l" t="t" r="r" b="b"/>
            <a:pathLst>
              <a:path w="123166" h="34605">
                <a:moveTo>
                  <a:pt x="0" y="0"/>
                </a:moveTo>
                <a:lnTo>
                  <a:pt x="123166" y="0"/>
                </a:lnTo>
                <a:lnTo>
                  <a:pt x="46823" y="3460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3" name="object 833"/>
          <p:cNvSpPr/>
          <p:nvPr/>
        </p:nvSpPr>
        <p:spPr>
          <a:xfrm>
            <a:off x="2404483" y="2467235"/>
            <a:ext cx="131882" cy="6455"/>
          </a:xfrm>
          <a:custGeom>
            <a:avLst/>
            <a:gdLst/>
            <a:ahLst/>
            <a:cxnLst/>
            <a:rect l="l" t="t" r="r" b="b"/>
            <a:pathLst>
              <a:path w="145559" h="7124">
                <a:moveTo>
                  <a:pt x="145559" y="7124"/>
                </a:moveTo>
                <a:lnTo>
                  <a:pt x="141488" y="0"/>
                </a:lnTo>
                <a:lnTo>
                  <a:pt x="0" y="0"/>
                </a:lnTo>
                <a:lnTo>
                  <a:pt x="4071" y="7124"/>
                </a:lnTo>
                <a:lnTo>
                  <a:pt x="145559" y="712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4" name="object 834"/>
          <p:cNvSpPr/>
          <p:nvPr/>
        </p:nvSpPr>
        <p:spPr>
          <a:xfrm>
            <a:off x="2404484" y="2467232"/>
            <a:ext cx="131882" cy="6455"/>
          </a:xfrm>
          <a:custGeom>
            <a:avLst/>
            <a:gdLst/>
            <a:ahLst/>
            <a:cxnLst/>
            <a:rect l="l" t="t" r="r" b="b"/>
            <a:pathLst>
              <a:path w="145559" h="7124">
                <a:moveTo>
                  <a:pt x="141488" y="0"/>
                </a:moveTo>
                <a:lnTo>
                  <a:pt x="0" y="0"/>
                </a:lnTo>
                <a:lnTo>
                  <a:pt x="145559" y="7124"/>
                </a:lnTo>
                <a:lnTo>
                  <a:pt x="14148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5" name="object 835"/>
          <p:cNvSpPr/>
          <p:nvPr/>
        </p:nvSpPr>
        <p:spPr>
          <a:xfrm>
            <a:off x="2404484" y="2467232"/>
            <a:ext cx="131882" cy="6455"/>
          </a:xfrm>
          <a:custGeom>
            <a:avLst/>
            <a:gdLst/>
            <a:ahLst/>
            <a:cxnLst/>
            <a:rect l="l" t="t" r="r" b="b"/>
            <a:pathLst>
              <a:path w="145559" h="7124">
                <a:moveTo>
                  <a:pt x="0" y="0"/>
                </a:moveTo>
                <a:lnTo>
                  <a:pt x="145559" y="7124"/>
                </a:lnTo>
                <a:lnTo>
                  <a:pt x="4070" y="712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6" name="object 836"/>
          <p:cNvSpPr/>
          <p:nvPr/>
        </p:nvSpPr>
        <p:spPr>
          <a:xfrm>
            <a:off x="3373784" y="2462624"/>
            <a:ext cx="75624" cy="27670"/>
          </a:xfrm>
          <a:custGeom>
            <a:avLst/>
            <a:gdLst/>
            <a:ahLst/>
            <a:cxnLst/>
            <a:rect l="l" t="t" r="r" b="b"/>
            <a:pathLst>
              <a:path w="83466" h="30539">
                <a:moveTo>
                  <a:pt x="83466" y="0"/>
                </a:moveTo>
                <a:lnTo>
                  <a:pt x="0" y="0"/>
                </a:lnTo>
                <a:lnTo>
                  <a:pt x="15267" y="30539"/>
                </a:lnTo>
                <a:lnTo>
                  <a:pt x="8346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7" name="object 837"/>
          <p:cNvSpPr/>
          <p:nvPr/>
        </p:nvSpPr>
        <p:spPr>
          <a:xfrm>
            <a:off x="3373787" y="2462619"/>
            <a:ext cx="13832" cy="27670"/>
          </a:xfrm>
          <a:custGeom>
            <a:avLst/>
            <a:gdLst/>
            <a:ahLst/>
            <a:cxnLst/>
            <a:rect l="l" t="t" r="r" b="b"/>
            <a:pathLst>
              <a:path w="15266" h="30539">
                <a:moveTo>
                  <a:pt x="15266" y="30539"/>
                </a:moveTo>
                <a:lnTo>
                  <a:pt x="0" y="0"/>
                </a:lnTo>
                <a:lnTo>
                  <a:pt x="15266" y="30539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8" name="object 838"/>
          <p:cNvSpPr/>
          <p:nvPr/>
        </p:nvSpPr>
        <p:spPr>
          <a:xfrm>
            <a:off x="3373788" y="2462619"/>
            <a:ext cx="75623" cy="27670"/>
          </a:xfrm>
          <a:custGeom>
            <a:avLst/>
            <a:gdLst/>
            <a:ahLst/>
            <a:cxnLst/>
            <a:rect l="l" t="t" r="r" b="b"/>
            <a:pathLst>
              <a:path w="83465" h="30539">
                <a:moveTo>
                  <a:pt x="15266" y="30539"/>
                </a:moveTo>
                <a:lnTo>
                  <a:pt x="0" y="0"/>
                </a:lnTo>
                <a:lnTo>
                  <a:pt x="83465" y="0"/>
                </a:lnTo>
                <a:lnTo>
                  <a:pt x="15266" y="30539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9" name="object 839"/>
          <p:cNvSpPr/>
          <p:nvPr/>
        </p:nvSpPr>
        <p:spPr>
          <a:xfrm>
            <a:off x="2417392" y="2493058"/>
            <a:ext cx="77470" cy="29512"/>
          </a:xfrm>
          <a:custGeom>
            <a:avLst/>
            <a:gdLst/>
            <a:ahLst/>
            <a:cxnLst/>
            <a:rect l="l" t="t" r="r" b="b"/>
            <a:pathLst>
              <a:path w="85504" h="32572">
                <a:moveTo>
                  <a:pt x="0" y="0"/>
                </a:moveTo>
                <a:lnTo>
                  <a:pt x="16286" y="32572"/>
                </a:lnTo>
                <a:lnTo>
                  <a:pt x="8550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0" name="object 840"/>
          <p:cNvSpPr/>
          <p:nvPr/>
        </p:nvSpPr>
        <p:spPr>
          <a:xfrm>
            <a:off x="2417393" y="2493055"/>
            <a:ext cx="77470" cy="29512"/>
          </a:xfrm>
          <a:custGeom>
            <a:avLst/>
            <a:gdLst/>
            <a:ahLst/>
            <a:cxnLst/>
            <a:rect l="l" t="t" r="r" b="b"/>
            <a:pathLst>
              <a:path w="85504" h="32573">
                <a:moveTo>
                  <a:pt x="0" y="0"/>
                </a:moveTo>
                <a:lnTo>
                  <a:pt x="85504" y="0"/>
                </a:lnTo>
                <a:lnTo>
                  <a:pt x="16285" y="3257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1" name="object 841"/>
          <p:cNvSpPr/>
          <p:nvPr/>
        </p:nvSpPr>
        <p:spPr>
          <a:xfrm>
            <a:off x="2706064" y="2462624"/>
            <a:ext cx="77468" cy="30435"/>
          </a:xfrm>
          <a:custGeom>
            <a:avLst/>
            <a:gdLst/>
            <a:ahLst/>
            <a:cxnLst/>
            <a:rect l="l" t="t" r="r" b="b"/>
            <a:pathLst>
              <a:path w="85502" h="33591">
                <a:moveTo>
                  <a:pt x="85502" y="33591"/>
                </a:moveTo>
                <a:lnTo>
                  <a:pt x="70236" y="0"/>
                </a:lnTo>
                <a:lnTo>
                  <a:pt x="69216" y="0"/>
                </a:lnTo>
                <a:lnTo>
                  <a:pt x="0" y="33591"/>
                </a:lnTo>
                <a:lnTo>
                  <a:pt x="85502" y="3359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2" name="object 842"/>
          <p:cNvSpPr/>
          <p:nvPr/>
        </p:nvSpPr>
        <p:spPr>
          <a:xfrm>
            <a:off x="2768777" y="2462620"/>
            <a:ext cx="14758" cy="30435"/>
          </a:xfrm>
          <a:custGeom>
            <a:avLst/>
            <a:gdLst/>
            <a:ahLst/>
            <a:cxnLst/>
            <a:rect l="l" t="t" r="r" b="b"/>
            <a:pathLst>
              <a:path w="16288" h="33591">
                <a:moveTo>
                  <a:pt x="1019" y="0"/>
                </a:moveTo>
                <a:lnTo>
                  <a:pt x="0" y="0"/>
                </a:lnTo>
                <a:lnTo>
                  <a:pt x="16288" y="33591"/>
                </a:lnTo>
                <a:lnTo>
                  <a:pt x="101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3" name="object 843"/>
          <p:cNvSpPr/>
          <p:nvPr/>
        </p:nvSpPr>
        <p:spPr>
          <a:xfrm>
            <a:off x="2706065" y="2462620"/>
            <a:ext cx="77470" cy="30435"/>
          </a:xfrm>
          <a:custGeom>
            <a:avLst/>
            <a:gdLst/>
            <a:ahLst/>
            <a:cxnLst/>
            <a:rect l="l" t="t" r="r" b="b"/>
            <a:pathLst>
              <a:path w="85504" h="33591">
                <a:moveTo>
                  <a:pt x="69216" y="0"/>
                </a:moveTo>
                <a:lnTo>
                  <a:pt x="85504" y="33591"/>
                </a:lnTo>
                <a:lnTo>
                  <a:pt x="0" y="33591"/>
                </a:lnTo>
                <a:lnTo>
                  <a:pt x="6921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4" name="object 844"/>
          <p:cNvSpPr/>
          <p:nvPr/>
        </p:nvSpPr>
        <p:spPr>
          <a:xfrm>
            <a:off x="2408171" y="2473690"/>
            <a:ext cx="128194" cy="19368"/>
          </a:xfrm>
          <a:custGeom>
            <a:avLst/>
            <a:gdLst/>
            <a:ahLst/>
            <a:cxnLst/>
            <a:rect l="l" t="t" r="r" b="b"/>
            <a:pathLst>
              <a:path w="141488" h="21376">
                <a:moveTo>
                  <a:pt x="95681" y="21376"/>
                </a:moveTo>
                <a:lnTo>
                  <a:pt x="141488" y="0"/>
                </a:lnTo>
                <a:lnTo>
                  <a:pt x="0" y="0"/>
                </a:lnTo>
                <a:lnTo>
                  <a:pt x="10177" y="21376"/>
                </a:lnTo>
                <a:lnTo>
                  <a:pt x="95681" y="2137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5" name="object 845"/>
          <p:cNvSpPr/>
          <p:nvPr/>
        </p:nvSpPr>
        <p:spPr>
          <a:xfrm>
            <a:off x="2408171" y="2473686"/>
            <a:ext cx="128194" cy="19368"/>
          </a:xfrm>
          <a:custGeom>
            <a:avLst/>
            <a:gdLst/>
            <a:ahLst/>
            <a:cxnLst/>
            <a:rect l="l" t="t" r="r" b="b"/>
            <a:pathLst>
              <a:path w="141488" h="21376">
                <a:moveTo>
                  <a:pt x="141488" y="0"/>
                </a:moveTo>
                <a:lnTo>
                  <a:pt x="0" y="0"/>
                </a:lnTo>
                <a:lnTo>
                  <a:pt x="95682" y="21376"/>
                </a:lnTo>
                <a:lnTo>
                  <a:pt x="14148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6" name="object 846"/>
          <p:cNvSpPr/>
          <p:nvPr/>
        </p:nvSpPr>
        <p:spPr>
          <a:xfrm>
            <a:off x="2408171" y="2473686"/>
            <a:ext cx="86692" cy="19368"/>
          </a:xfrm>
          <a:custGeom>
            <a:avLst/>
            <a:gdLst/>
            <a:ahLst/>
            <a:cxnLst/>
            <a:rect l="l" t="t" r="r" b="b"/>
            <a:pathLst>
              <a:path w="95682" h="21376">
                <a:moveTo>
                  <a:pt x="0" y="0"/>
                </a:moveTo>
                <a:lnTo>
                  <a:pt x="95682" y="21376"/>
                </a:lnTo>
                <a:lnTo>
                  <a:pt x="10178" y="2137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7" name="object 847"/>
          <p:cNvSpPr/>
          <p:nvPr/>
        </p:nvSpPr>
        <p:spPr>
          <a:xfrm>
            <a:off x="2929251" y="2541016"/>
            <a:ext cx="32279" cy="11990"/>
          </a:xfrm>
          <a:custGeom>
            <a:avLst/>
            <a:gdLst/>
            <a:ahLst/>
            <a:cxnLst/>
            <a:rect l="l" t="t" r="r" b="b"/>
            <a:pathLst>
              <a:path w="35626" h="13233">
                <a:moveTo>
                  <a:pt x="29519" y="0"/>
                </a:moveTo>
                <a:lnTo>
                  <a:pt x="0" y="13233"/>
                </a:lnTo>
                <a:lnTo>
                  <a:pt x="35626" y="13233"/>
                </a:lnTo>
                <a:lnTo>
                  <a:pt x="29519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8" name="object 848"/>
          <p:cNvSpPr/>
          <p:nvPr/>
        </p:nvSpPr>
        <p:spPr>
          <a:xfrm>
            <a:off x="2929252" y="2541011"/>
            <a:ext cx="32279" cy="11991"/>
          </a:xfrm>
          <a:custGeom>
            <a:avLst/>
            <a:gdLst/>
            <a:ahLst/>
            <a:cxnLst/>
            <a:rect l="l" t="t" r="r" b="b"/>
            <a:pathLst>
              <a:path w="35627" h="13234">
                <a:moveTo>
                  <a:pt x="29520" y="0"/>
                </a:moveTo>
                <a:lnTo>
                  <a:pt x="35627" y="13234"/>
                </a:lnTo>
                <a:lnTo>
                  <a:pt x="0" y="13234"/>
                </a:lnTo>
                <a:lnTo>
                  <a:pt x="2952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9" name="object 849"/>
          <p:cNvSpPr/>
          <p:nvPr/>
        </p:nvSpPr>
        <p:spPr>
          <a:xfrm>
            <a:off x="2718050" y="2553006"/>
            <a:ext cx="2769" cy="1843"/>
          </a:xfrm>
          <a:custGeom>
            <a:avLst/>
            <a:gdLst/>
            <a:ahLst/>
            <a:cxnLst/>
            <a:rect l="l" t="t" r="r" b="b"/>
            <a:pathLst>
              <a:path w="3056" h="2034">
                <a:moveTo>
                  <a:pt x="3056" y="0"/>
                </a:moveTo>
                <a:lnTo>
                  <a:pt x="0" y="2034"/>
                </a:lnTo>
                <a:lnTo>
                  <a:pt x="3056" y="2034"/>
                </a:lnTo>
                <a:lnTo>
                  <a:pt x="305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0" name="object 850"/>
          <p:cNvSpPr/>
          <p:nvPr/>
        </p:nvSpPr>
        <p:spPr>
          <a:xfrm>
            <a:off x="2718051" y="2553002"/>
            <a:ext cx="2769" cy="1843"/>
          </a:xfrm>
          <a:custGeom>
            <a:avLst/>
            <a:gdLst/>
            <a:ahLst/>
            <a:cxnLst/>
            <a:rect l="l" t="t" r="r" b="b"/>
            <a:pathLst>
              <a:path w="3056" h="2034">
                <a:moveTo>
                  <a:pt x="3056" y="0"/>
                </a:moveTo>
                <a:lnTo>
                  <a:pt x="3056" y="2034"/>
                </a:lnTo>
                <a:lnTo>
                  <a:pt x="0" y="2034"/>
                </a:lnTo>
                <a:lnTo>
                  <a:pt x="305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1" name="object 851"/>
          <p:cNvSpPr/>
          <p:nvPr/>
        </p:nvSpPr>
        <p:spPr>
          <a:xfrm>
            <a:off x="2788142" y="2439570"/>
            <a:ext cx="132807" cy="115279"/>
          </a:xfrm>
          <a:custGeom>
            <a:avLst/>
            <a:gdLst/>
            <a:ahLst/>
            <a:cxnLst/>
            <a:rect l="l" t="t" r="r" b="b"/>
            <a:pathLst>
              <a:path w="146580" h="127234">
                <a:moveTo>
                  <a:pt x="146580" y="127234"/>
                </a:moveTo>
                <a:lnTo>
                  <a:pt x="85506" y="0"/>
                </a:lnTo>
                <a:lnTo>
                  <a:pt x="0" y="0"/>
                </a:lnTo>
                <a:lnTo>
                  <a:pt x="61076" y="127234"/>
                </a:lnTo>
                <a:lnTo>
                  <a:pt x="146580" y="12723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2" name="object 852"/>
          <p:cNvSpPr/>
          <p:nvPr/>
        </p:nvSpPr>
        <p:spPr>
          <a:xfrm>
            <a:off x="2788143" y="2439566"/>
            <a:ext cx="132808" cy="115279"/>
          </a:xfrm>
          <a:custGeom>
            <a:avLst/>
            <a:gdLst/>
            <a:ahLst/>
            <a:cxnLst/>
            <a:rect l="l" t="t" r="r" b="b"/>
            <a:pathLst>
              <a:path w="146581" h="127234">
                <a:moveTo>
                  <a:pt x="85506" y="0"/>
                </a:moveTo>
                <a:lnTo>
                  <a:pt x="0" y="0"/>
                </a:lnTo>
                <a:lnTo>
                  <a:pt x="146581" y="127234"/>
                </a:lnTo>
                <a:lnTo>
                  <a:pt x="855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3" name="object 853"/>
          <p:cNvSpPr/>
          <p:nvPr/>
        </p:nvSpPr>
        <p:spPr>
          <a:xfrm>
            <a:off x="2788143" y="2439566"/>
            <a:ext cx="132808" cy="115279"/>
          </a:xfrm>
          <a:custGeom>
            <a:avLst/>
            <a:gdLst/>
            <a:ahLst/>
            <a:cxnLst/>
            <a:rect l="l" t="t" r="r" b="b"/>
            <a:pathLst>
              <a:path w="146581" h="127234">
                <a:moveTo>
                  <a:pt x="0" y="0"/>
                </a:moveTo>
                <a:lnTo>
                  <a:pt x="146581" y="127234"/>
                </a:lnTo>
                <a:lnTo>
                  <a:pt x="61077" y="12723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4" name="object 854"/>
          <p:cNvSpPr/>
          <p:nvPr/>
        </p:nvSpPr>
        <p:spPr>
          <a:xfrm>
            <a:off x="2892361" y="2553006"/>
            <a:ext cx="77470" cy="18445"/>
          </a:xfrm>
          <a:custGeom>
            <a:avLst/>
            <a:gdLst/>
            <a:ahLst/>
            <a:cxnLst/>
            <a:rect l="l" t="t" r="r" b="b"/>
            <a:pathLst>
              <a:path w="85504" h="20358">
                <a:moveTo>
                  <a:pt x="85504" y="20358"/>
                </a:moveTo>
                <a:lnTo>
                  <a:pt x="76342" y="0"/>
                </a:lnTo>
                <a:lnTo>
                  <a:pt x="40716" y="0"/>
                </a:lnTo>
                <a:lnTo>
                  <a:pt x="0" y="20358"/>
                </a:lnTo>
                <a:lnTo>
                  <a:pt x="85504" y="2035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5" name="object 855"/>
          <p:cNvSpPr/>
          <p:nvPr/>
        </p:nvSpPr>
        <p:spPr>
          <a:xfrm>
            <a:off x="2929251" y="2553003"/>
            <a:ext cx="40580" cy="18446"/>
          </a:xfrm>
          <a:custGeom>
            <a:avLst/>
            <a:gdLst/>
            <a:ahLst/>
            <a:cxnLst/>
            <a:rect l="l" t="t" r="r" b="b"/>
            <a:pathLst>
              <a:path w="44788" h="20359">
                <a:moveTo>
                  <a:pt x="35627" y="0"/>
                </a:moveTo>
                <a:lnTo>
                  <a:pt x="0" y="0"/>
                </a:lnTo>
                <a:lnTo>
                  <a:pt x="44788" y="20359"/>
                </a:lnTo>
                <a:lnTo>
                  <a:pt x="3562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6" name="object 856"/>
          <p:cNvSpPr/>
          <p:nvPr/>
        </p:nvSpPr>
        <p:spPr>
          <a:xfrm>
            <a:off x="2892362" y="2553003"/>
            <a:ext cx="77470" cy="18446"/>
          </a:xfrm>
          <a:custGeom>
            <a:avLst/>
            <a:gdLst/>
            <a:ahLst/>
            <a:cxnLst/>
            <a:rect l="l" t="t" r="r" b="b"/>
            <a:pathLst>
              <a:path w="85504" h="20359">
                <a:moveTo>
                  <a:pt x="40715" y="0"/>
                </a:moveTo>
                <a:lnTo>
                  <a:pt x="85504" y="20359"/>
                </a:lnTo>
                <a:lnTo>
                  <a:pt x="0" y="20359"/>
                </a:lnTo>
                <a:lnTo>
                  <a:pt x="4071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7" name="object 857"/>
          <p:cNvSpPr/>
          <p:nvPr/>
        </p:nvSpPr>
        <p:spPr>
          <a:xfrm>
            <a:off x="2843480" y="2554850"/>
            <a:ext cx="23057" cy="30435"/>
          </a:xfrm>
          <a:custGeom>
            <a:avLst/>
            <a:gdLst/>
            <a:ahLst/>
            <a:cxnLst/>
            <a:rect l="l" t="t" r="r" b="b"/>
            <a:pathLst>
              <a:path w="25448" h="33591">
                <a:moveTo>
                  <a:pt x="25448" y="28505"/>
                </a:moveTo>
                <a:lnTo>
                  <a:pt x="0" y="0"/>
                </a:lnTo>
                <a:lnTo>
                  <a:pt x="13233" y="28505"/>
                </a:lnTo>
                <a:lnTo>
                  <a:pt x="15267" y="33591"/>
                </a:lnTo>
                <a:lnTo>
                  <a:pt x="25448" y="2850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8" name="object 858"/>
          <p:cNvSpPr/>
          <p:nvPr/>
        </p:nvSpPr>
        <p:spPr>
          <a:xfrm>
            <a:off x="2843482" y="2554846"/>
            <a:ext cx="23058" cy="25827"/>
          </a:xfrm>
          <a:custGeom>
            <a:avLst/>
            <a:gdLst/>
            <a:ahLst/>
            <a:cxnLst/>
            <a:rect l="l" t="t" r="r" b="b"/>
            <a:pathLst>
              <a:path w="25449" h="28505">
                <a:moveTo>
                  <a:pt x="0" y="0"/>
                </a:moveTo>
                <a:lnTo>
                  <a:pt x="13234" y="28505"/>
                </a:lnTo>
                <a:lnTo>
                  <a:pt x="25449" y="2850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9" name="object 859"/>
          <p:cNvSpPr/>
          <p:nvPr/>
        </p:nvSpPr>
        <p:spPr>
          <a:xfrm>
            <a:off x="2855472" y="2580673"/>
            <a:ext cx="11066" cy="4607"/>
          </a:xfrm>
          <a:custGeom>
            <a:avLst/>
            <a:gdLst/>
            <a:ahLst/>
            <a:cxnLst/>
            <a:rect l="l" t="t" r="r" b="b"/>
            <a:pathLst>
              <a:path w="12214" h="5085">
                <a:moveTo>
                  <a:pt x="0" y="0"/>
                </a:moveTo>
                <a:lnTo>
                  <a:pt x="12214" y="0"/>
                </a:lnTo>
                <a:lnTo>
                  <a:pt x="2034" y="508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0" name="object 860"/>
          <p:cNvSpPr/>
          <p:nvPr/>
        </p:nvSpPr>
        <p:spPr>
          <a:xfrm>
            <a:off x="2843480" y="2554850"/>
            <a:ext cx="77470" cy="25827"/>
          </a:xfrm>
          <a:custGeom>
            <a:avLst/>
            <a:gdLst/>
            <a:ahLst/>
            <a:cxnLst/>
            <a:rect l="l" t="t" r="r" b="b"/>
            <a:pathLst>
              <a:path w="85504" h="28505">
                <a:moveTo>
                  <a:pt x="0" y="0"/>
                </a:moveTo>
                <a:lnTo>
                  <a:pt x="25448" y="28505"/>
                </a:lnTo>
                <a:lnTo>
                  <a:pt x="8550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1" name="object 861"/>
          <p:cNvSpPr/>
          <p:nvPr/>
        </p:nvSpPr>
        <p:spPr>
          <a:xfrm>
            <a:off x="2843481" y="2554846"/>
            <a:ext cx="77470" cy="25827"/>
          </a:xfrm>
          <a:custGeom>
            <a:avLst/>
            <a:gdLst/>
            <a:ahLst/>
            <a:cxnLst/>
            <a:rect l="l" t="t" r="r" b="b"/>
            <a:pathLst>
              <a:path w="85504" h="28505">
                <a:moveTo>
                  <a:pt x="0" y="0"/>
                </a:moveTo>
                <a:lnTo>
                  <a:pt x="85504" y="0"/>
                </a:lnTo>
                <a:lnTo>
                  <a:pt x="25449" y="2850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2" name="object 862"/>
          <p:cNvSpPr/>
          <p:nvPr/>
        </p:nvSpPr>
        <p:spPr>
          <a:xfrm>
            <a:off x="2706065" y="2493058"/>
            <a:ext cx="118971" cy="87618"/>
          </a:xfrm>
          <a:custGeom>
            <a:avLst/>
            <a:gdLst/>
            <a:ahLst/>
            <a:cxnLst/>
            <a:rect l="l" t="t" r="r" b="b"/>
            <a:pathLst>
              <a:path w="131309" h="96704">
                <a:moveTo>
                  <a:pt x="131309" y="96704"/>
                </a:moveTo>
                <a:lnTo>
                  <a:pt x="85502" y="0"/>
                </a:lnTo>
                <a:lnTo>
                  <a:pt x="0" y="0"/>
                </a:lnTo>
                <a:lnTo>
                  <a:pt x="45806" y="96704"/>
                </a:lnTo>
                <a:lnTo>
                  <a:pt x="131309" y="9670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3" name="object 863"/>
          <p:cNvSpPr/>
          <p:nvPr/>
        </p:nvSpPr>
        <p:spPr>
          <a:xfrm>
            <a:off x="2706065" y="2493054"/>
            <a:ext cx="118972" cy="87618"/>
          </a:xfrm>
          <a:custGeom>
            <a:avLst/>
            <a:gdLst/>
            <a:ahLst/>
            <a:cxnLst/>
            <a:rect l="l" t="t" r="r" b="b"/>
            <a:pathLst>
              <a:path w="131310" h="96704">
                <a:moveTo>
                  <a:pt x="85504" y="0"/>
                </a:moveTo>
                <a:lnTo>
                  <a:pt x="0" y="0"/>
                </a:lnTo>
                <a:lnTo>
                  <a:pt x="131310" y="96704"/>
                </a:lnTo>
                <a:lnTo>
                  <a:pt x="8550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4" name="object 864"/>
          <p:cNvSpPr/>
          <p:nvPr/>
        </p:nvSpPr>
        <p:spPr>
          <a:xfrm>
            <a:off x="2706065" y="2493054"/>
            <a:ext cx="118972" cy="87618"/>
          </a:xfrm>
          <a:custGeom>
            <a:avLst/>
            <a:gdLst/>
            <a:ahLst/>
            <a:cxnLst/>
            <a:rect l="l" t="t" r="r" b="b"/>
            <a:pathLst>
              <a:path w="131310" h="96704">
                <a:moveTo>
                  <a:pt x="0" y="0"/>
                </a:moveTo>
                <a:lnTo>
                  <a:pt x="131310" y="96704"/>
                </a:lnTo>
                <a:lnTo>
                  <a:pt x="45805" y="9670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5" name="object 865"/>
          <p:cNvSpPr/>
          <p:nvPr/>
        </p:nvSpPr>
        <p:spPr>
          <a:xfrm>
            <a:off x="2632282" y="2554850"/>
            <a:ext cx="110671" cy="41502"/>
          </a:xfrm>
          <a:custGeom>
            <a:avLst/>
            <a:gdLst/>
            <a:ahLst/>
            <a:cxnLst/>
            <a:rect l="l" t="t" r="r" b="b"/>
            <a:pathLst>
              <a:path w="122148" h="45806">
                <a:moveTo>
                  <a:pt x="122148" y="45806"/>
                </a:moveTo>
                <a:lnTo>
                  <a:pt x="97718" y="0"/>
                </a:lnTo>
                <a:lnTo>
                  <a:pt x="94661" y="0"/>
                </a:lnTo>
                <a:lnTo>
                  <a:pt x="0" y="45806"/>
                </a:lnTo>
                <a:lnTo>
                  <a:pt x="122148" y="4580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6" name="object 866"/>
          <p:cNvSpPr/>
          <p:nvPr/>
        </p:nvSpPr>
        <p:spPr>
          <a:xfrm>
            <a:off x="2718051" y="2554847"/>
            <a:ext cx="24903" cy="41501"/>
          </a:xfrm>
          <a:custGeom>
            <a:avLst/>
            <a:gdLst/>
            <a:ahLst/>
            <a:cxnLst/>
            <a:rect l="l" t="t" r="r" b="b"/>
            <a:pathLst>
              <a:path w="27486" h="45805">
                <a:moveTo>
                  <a:pt x="3056" y="0"/>
                </a:moveTo>
                <a:lnTo>
                  <a:pt x="0" y="0"/>
                </a:lnTo>
                <a:lnTo>
                  <a:pt x="27486" y="45805"/>
                </a:lnTo>
                <a:lnTo>
                  <a:pt x="305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7" name="object 867"/>
          <p:cNvSpPr/>
          <p:nvPr/>
        </p:nvSpPr>
        <p:spPr>
          <a:xfrm>
            <a:off x="2632285" y="2554847"/>
            <a:ext cx="110669" cy="41501"/>
          </a:xfrm>
          <a:custGeom>
            <a:avLst/>
            <a:gdLst/>
            <a:ahLst/>
            <a:cxnLst/>
            <a:rect l="l" t="t" r="r" b="b"/>
            <a:pathLst>
              <a:path w="122146" h="45805">
                <a:moveTo>
                  <a:pt x="94660" y="0"/>
                </a:moveTo>
                <a:lnTo>
                  <a:pt x="122146" y="45805"/>
                </a:lnTo>
                <a:lnTo>
                  <a:pt x="0" y="45805"/>
                </a:lnTo>
                <a:lnTo>
                  <a:pt x="9466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8" name="object 868"/>
          <p:cNvSpPr/>
          <p:nvPr/>
        </p:nvSpPr>
        <p:spPr>
          <a:xfrm>
            <a:off x="2574178" y="2603731"/>
            <a:ext cx="19368" cy="7382"/>
          </a:xfrm>
          <a:custGeom>
            <a:avLst/>
            <a:gdLst/>
            <a:ahLst/>
            <a:cxnLst/>
            <a:rect l="l" t="t" r="r" b="b"/>
            <a:pathLst>
              <a:path w="21376" h="8147">
                <a:moveTo>
                  <a:pt x="17305" y="0"/>
                </a:moveTo>
                <a:lnTo>
                  <a:pt x="0" y="8147"/>
                </a:lnTo>
                <a:lnTo>
                  <a:pt x="21376" y="8147"/>
                </a:lnTo>
                <a:lnTo>
                  <a:pt x="17305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9" name="object 869"/>
          <p:cNvSpPr/>
          <p:nvPr/>
        </p:nvSpPr>
        <p:spPr>
          <a:xfrm>
            <a:off x="2574180" y="2603727"/>
            <a:ext cx="19368" cy="7381"/>
          </a:xfrm>
          <a:custGeom>
            <a:avLst/>
            <a:gdLst/>
            <a:ahLst/>
            <a:cxnLst/>
            <a:rect l="l" t="t" r="r" b="b"/>
            <a:pathLst>
              <a:path w="21376" h="8146">
                <a:moveTo>
                  <a:pt x="17305" y="0"/>
                </a:moveTo>
                <a:lnTo>
                  <a:pt x="21376" y="8146"/>
                </a:lnTo>
                <a:lnTo>
                  <a:pt x="0" y="8146"/>
                </a:lnTo>
                <a:lnTo>
                  <a:pt x="1730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0" name="object 870"/>
          <p:cNvSpPr/>
          <p:nvPr/>
        </p:nvSpPr>
        <p:spPr>
          <a:xfrm>
            <a:off x="2747566" y="2580677"/>
            <a:ext cx="30435" cy="30435"/>
          </a:xfrm>
          <a:custGeom>
            <a:avLst/>
            <a:gdLst/>
            <a:ahLst/>
            <a:cxnLst/>
            <a:rect l="l" t="t" r="r" b="b"/>
            <a:pathLst>
              <a:path w="33591" h="33591">
                <a:moveTo>
                  <a:pt x="33591" y="25444"/>
                </a:moveTo>
                <a:lnTo>
                  <a:pt x="0" y="0"/>
                </a:lnTo>
                <a:lnTo>
                  <a:pt x="12214" y="25444"/>
                </a:lnTo>
                <a:lnTo>
                  <a:pt x="16286" y="33591"/>
                </a:lnTo>
                <a:lnTo>
                  <a:pt x="33591" y="2544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1" name="object 871"/>
          <p:cNvSpPr/>
          <p:nvPr/>
        </p:nvSpPr>
        <p:spPr>
          <a:xfrm>
            <a:off x="2747567" y="2580673"/>
            <a:ext cx="30435" cy="23053"/>
          </a:xfrm>
          <a:custGeom>
            <a:avLst/>
            <a:gdLst/>
            <a:ahLst/>
            <a:cxnLst/>
            <a:rect l="l" t="t" r="r" b="b"/>
            <a:pathLst>
              <a:path w="33591" h="25444">
                <a:moveTo>
                  <a:pt x="0" y="0"/>
                </a:moveTo>
                <a:lnTo>
                  <a:pt x="12214" y="25444"/>
                </a:lnTo>
                <a:lnTo>
                  <a:pt x="33591" y="2544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2" name="object 872"/>
          <p:cNvSpPr/>
          <p:nvPr/>
        </p:nvSpPr>
        <p:spPr>
          <a:xfrm>
            <a:off x="2758634" y="2603727"/>
            <a:ext cx="19368" cy="7381"/>
          </a:xfrm>
          <a:custGeom>
            <a:avLst/>
            <a:gdLst/>
            <a:ahLst/>
            <a:cxnLst/>
            <a:rect l="l" t="t" r="r" b="b"/>
            <a:pathLst>
              <a:path w="21376" h="8146">
                <a:moveTo>
                  <a:pt x="0" y="0"/>
                </a:moveTo>
                <a:lnTo>
                  <a:pt x="21376" y="0"/>
                </a:lnTo>
                <a:lnTo>
                  <a:pt x="4070" y="814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3" name="object 873"/>
          <p:cNvSpPr/>
          <p:nvPr/>
        </p:nvSpPr>
        <p:spPr>
          <a:xfrm>
            <a:off x="2747566" y="2580676"/>
            <a:ext cx="77468" cy="23053"/>
          </a:xfrm>
          <a:custGeom>
            <a:avLst/>
            <a:gdLst/>
            <a:ahLst/>
            <a:cxnLst/>
            <a:rect l="l" t="t" r="r" b="b"/>
            <a:pathLst>
              <a:path w="85502" h="25444">
                <a:moveTo>
                  <a:pt x="0" y="0"/>
                </a:moveTo>
                <a:lnTo>
                  <a:pt x="33591" y="25444"/>
                </a:lnTo>
                <a:lnTo>
                  <a:pt x="85502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4" name="object 874"/>
          <p:cNvSpPr/>
          <p:nvPr/>
        </p:nvSpPr>
        <p:spPr>
          <a:xfrm>
            <a:off x="2747567" y="2580673"/>
            <a:ext cx="77470" cy="23053"/>
          </a:xfrm>
          <a:custGeom>
            <a:avLst/>
            <a:gdLst/>
            <a:ahLst/>
            <a:cxnLst/>
            <a:rect l="l" t="t" r="r" b="b"/>
            <a:pathLst>
              <a:path w="85504" h="25444">
                <a:moveTo>
                  <a:pt x="0" y="0"/>
                </a:moveTo>
                <a:lnTo>
                  <a:pt x="85504" y="0"/>
                </a:lnTo>
                <a:lnTo>
                  <a:pt x="33591" y="2544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5" name="object 875"/>
          <p:cNvSpPr/>
          <p:nvPr/>
        </p:nvSpPr>
        <p:spPr>
          <a:xfrm>
            <a:off x="2632282" y="2596352"/>
            <a:ext cx="122658" cy="24900"/>
          </a:xfrm>
          <a:custGeom>
            <a:avLst/>
            <a:gdLst/>
            <a:ahLst/>
            <a:cxnLst/>
            <a:rect l="l" t="t" r="r" b="b"/>
            <a:pathLst>
              <a:path w="135378" h="27482">
                <a:moveTo>
                  <a:pt x="135378" y="27482"/>
                </a:moveTo>
                <a:lnTo>
                  <a:pt x="122148" y="0"/>
                </a:lnTo>
                <a:lnTo>
                  <a:pt x="0" y="0"/>
                </a:lnTo>
                <a:lnTo>
                  <a:pt x="13229" y="27482"/>
                </a:lnTo>
                <a:lnTo>
                  <a:pt x="135378" y="2748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6" name="object 876"/>
          <p:cNvSpPr/>
          <p:nvPr/>
        </p:nvSpPr>
        <p:spPr>
          <a:xfrm>
            <a:off x="2632285" y="2596348"/>
            <a:ext cx="122656" cy="24901"/>
          </a:xfrm>
          <a:custGeom>
            <a:avLst/>
            <a:gdLst/>
            <a:ahLst/>
            <a:cxnLst/>
            <a:rect l="l" t="t" r="r" b="b"/>
            <a:pathLst>
              <a:path w="135376" h="27483">
                <a:moveTo>
                  <a:pt x="122146" y="0"/>
                </a:moveTo>
                <a:lnTo>
                  <a:pt x="0" y="0"/>
                </a:lnTo>
                <a:lnTo>
                  <a:pt x="135376" y="27483"/>
                </a:lnTo>
                <a:lnTo>
                  <a:pt x="12214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7" name="object 877"/>
          <p:cNvSpPr/>
          <p:nvPr/>
        </p:nvSpPr>
        <p:spPr>
          <a:xfrm>
            <a:off x="2632285" y="2596348"/>
            <a:ext cx="122656" cy="24901"/>
          </a:xfrm>
          <a:custGeom>
            <a:avLst/>
            <a:gdLst/>
            <a:ahLst/>
            <a:cxnLst/>
            <a:rect l="l" t="t" r="r" b="b"/>
            <a:pathLst>
              <a:path w="135376" h="27483">
                <a:moveTo>
                  <a:pt x="0" y="0"/>
                </a:moveTo>
                <a:lnTo>
                  <a:pt x="135376" y="27483"/>
                </a:lnTo>
                <a:lnTo>
                  <a:pt x="13229" y="2748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8" name="object 878"/>
          <p:cNvSpPr/>
          <p:nvPr/>
        </p:nvSpPr>
        <p:spPr>
          <a:xfrm>
            <a:off x="2644270" y="2621252"/>
            <a:ext cx="58102" cy="42428"/>
          </a:xfrm>
          <a:custGeom>
            <a:avLst/>
            <a:gdLst/>
            <a:ahLst/>
            <a:cxnLst/>
            <a:rect l="l" t="t" r="r" b="b"/>
            <a:pathLst>
              <a:path w="64127" h="46828">
                <a:moveTo>
                  <a:pt x="64127" y="28503"/>
                </a:moveTo>
                <a:lnTo>
                  <a:pt x="0" y="0"/>
                </a:lnTo>
                <a:lnTo>
                  <a:pt x="15267" y="28503"/>
                </a:lnTo>
                <a:lnTo>
                  <a:pt x="24429" y="46828"/>
                </a:lnTo>
                <a:lnTo>
                  <a:pt x="64127" y="2850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9" name="object 879"/>
          <p:cNvSpPr/>
          <p:nvPr/>
        </p:nvSpPr>
        <p:spPr>
          <a:xfrm>
            <a:off x="2644271" y="2621249"/>
            <a:ext cx="58100" cy="25825"/>
          </a:xfrm>
          <a:custGeom>
            <a:avLst/>
            <a:gdLst/>
            <a:ahLst/>
            <a:cxnLst/>
            <a:rect l="l" t="t" r="r" b="b"/>
            <a:pathLst>
              <a:path w="64125" h="28503">
                <a:moveTo>
                  <a:pt x="0" y="0"/>
                </a:moveTo>
                <a:lnTo>
                  <a:pt x="15266" y="28503"/>
                </a:lnTo>
                <a:lnTo>
                  <a:pt x="64125" y="2850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0" name="object 880"/>
          <p:cNvSpPr/>
          <p:nvPr/>
        </p:nvSpPr>
        <p:spPr>
          <a:xfrm>
            <a:off x="2658103" y="2647074"/>
            <a:ext cx="44268" cy="16602"/>
          </a:xfrm>
          <a:custGeom>
            <a:avLst/>
            <a:gdLst/>
            <a:ahLst/>
            <a:cxnLst/>
            <a:rect l="l" t="t" r="r" b="b"/>
            <a:pathLst>
              <a:path w="48859" h="18324">
                <a:moveTo>
                  <a:pt x="0" y="0"/>
                </a:moveTo>
                <a:lnTo>
                  <a:pt x="48859" y="0"/>
                </a:lnTo>
                <a:lnTo>
                  <a:pt x="9163" y="1832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1" name="object 881"/>
          <p:cNvSpPr/>
          <p:nvPr/>
        </p:nvSpPr>
        <p:spPr>
          <a:xfrm>
            <a:off x="2644269" y="2621253"/>
            <a:ext cx="110671" cy="25825"/>
          </a:xfrm>
          <a:custGeom>
            <a:avLst/>
            <a:gdLst/>
            <a:ahLst/>
            <a:cxnLst/>
            <a:rect l="l" t="t" r="r" b="b"/>
            <a:pathLst>
              <a:path w="122148" h="28503">
                <a:moveTo>
                  <a:pt x="0" y="0"/>
                </a:moveTo>
                <a:lnTo>
                  <a:pt x="64127" y="28503"/>
                </a:lnTo>
                <a:lnTo>
                  <a:pt x="122148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2" name="object 882"/>
          <p:cNvSpPr/>
          <p:nvPr/>
        </p:nvSpPr>
        <p:spPr>
          <a:xfrm>
            <a:off x="2644271" y="2621249"/>
            <a:ext cx="110669" cy="25825"/>
          </a:xfrm>
          <a:custGeom>
            <a:avLst/>
            <a:gdLst/>
            <a:ahLst/>
            <a:cxnLst/>
            <a:rect l="l" t="t" r="r" b="b"/>
            <a:pathLst>
              <a:path w="122146" h="28503">
                <a:moveTo>
                  <a:pt x="0" y="0"/>
                </a:moveTo>
                <a:lnTo>
                  <a:pt x="122146" y="0"/>
                </a:lnTo>
                <a:lnTo>
                  <a:pt x="64125" y="2850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3" name="object 883"/>
          <p:cNvSpPr/>
          <p:nvPr/>
        </p:nvSpPr>
        <p:spPr>
          <a:xfrm>
            <a:off x="2501321" y="2611112"/>
            <a:ext cx="107905" cy="35966"/>
          </a:xfrm>
          <a:custGeom>
            <a:avLst/>
            <a:gdLst/>
            <a:ahLst/>
            <a:cxnLst/>
            <a:rect l="l" t="t" r="r" b="b"/>
            <a:pathLst>
              <a:path w="119095" h="39696">
                <a:moveTo>
                  <a:pt x="119095" y="39696"/>
                </a:moveTo>
                <a:lnTo>
                  <a:pt x="101790" y="0"/>
                </a:lnTo>
                <a:lnTo>
                  <a:pt x="80413" y="0"/>
                </a:lnTo>
                <a:lnTo>
                  <a:pt x="0" y="39696"/>
                </a:lnTo>
                <a:lnTo>
                  <a:pt x="119095" y="3969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4" name="object 884"/>
          <p:cNvSpPr/>
          <p:nvPr/>
        </p:nvSpPr>
        <p:spPr>
          <a:xfrm>
            <a:off x="2574180" y="2611108"/>
            <a:ext cx="35047" cy="35965"/>
          </a:xfrm>
          <a:custGeom>
            <a:avLst/>
            <a:gdLst/>
            <a:ahLst/>
            <a:cxnLst/>
            <a:rect l="l" t="t" r="r" b="b"/>
            <a:pathLst>
              <a:path w="38681" h="39695">
                <a:moveTo>
                  <a:pt x="21376" y="0"/>
                </a:moveTo>
                <a:lnTo>
                  <a:pt x="0" y="0"/>
                </a:lnTo>
                <a:lnTo>
                  <a:pt x="38681" y="39695"/>
                </a:lnTo>
                <a:lnTo>
                  <a:pt x="2137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5" name="object 885"/>
          <p:cNvSpPr/>
          <p:nvPr/>
        </p:nvSpPr>
        <p:spPr>
          <a:xfrm>
            <a:off x="2501322" y="2611108"/>
            <a:ext cx="107905" cy="35965"/>
          </a:xfrm>
          <a:custGeom>
            <a:avLst/>
            <a:gdLst/>
            <a:ahLst/>
            <a:cxnLst/>
            <a:rect l="l" t="t" r="r" b="b"/>
            <a:pathLst>
              <a:path w="119095" h="39695">
                <a:moveTo>
                  <a:pt x="80414" y="0"/>
                </a:moveTo>
                <a:lnTo>
                  <a:pt x="119095" y="39695"/>
                </a:lnTo>
                <a:lnTo>
                  <a:pt x="0" y="39695"/>
                </a:lnTo>
                <a:lnTo>
                  <a:pt x="804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6" name="object 886"/>
          <p:cNvSpPr/>
          <p:nvPr/>
        </p:nvSpPr>
        <p:spPr>
          <a:xfrm>
            <a:off x="2892362" y="2571452"/>
            <a:ext cx="121738" cy="122661"/>
          </a:xfrm>
          <a:custGeom>
            <a:avLst/>
            <a:gdLst/>
            <a:ahLst/>
            <a:cxnLst/>
            <a:rect l="l" t="t" r="r" b="b"/>
            <a:pathLst>
              <a:path w="134363" h="135381">
                <a:moveTo>
                  <a:pt x="134363" y="101794"/>
                </a:moveTo>
                <a:lnTo>
                  <a:pt x="0" y="0"/>
                </a:lnTo>
                <a:lnTo>
                  <a:pt x="48859" y="101794"/>
                </a:lnTo>
                <a:lnTo>
                  <a:pt x="64127" y="135381"/>
                </a:lnTo>
                <a:lnTo>
                  <a:pt x="134363" y="10179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7" name="object 887"/>
          <p:cNvSpPr/>
          <p:nvPr/>
        </p:nvSpPr>
        <p:spPr>
          <a:xfrm>
            <a:off x="2892362" y="2571448"/>
            <a:ext cx="121739" cy="92228"/>
          </a:xfrm>
          <a:custGeom>
            <a:avLst/>
            <a:gdLst/>
            <a:ahLst/>
            <a:cxnLst/>
            <a:rect l="l" t="t" r="r" b="b"/>
            <a:pathLst>
              <a:path w="134364" h="101792">
                <a:moveTo>
                  <a:pt x="0" y="0"/>
                </a:moveTo>
                <a:lnTo>
                  <a:pt x="48859" y="101792"/>
                </a:lnTo>
                <a:lnTo>
                  <a:pt x="134364" y="10179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8" name="object 888"/>
          <p:cNvSpPr/>
          <p:nvPr/>
        </p:nvSpPr>
        <p:spPr>
          <a:xfrm>
            <a:off x="2936630" y="2663677"/>
            <a:ext cx="77470" cy="30432"/>
          </a:xfrm>
          <a:custGeom>
            <a:avLst/>
            <a:gdLst/>
            <a:ahLst/>
            <a:cxnLst/>
            <a:rect l="l" t="t" r="r" b="b"/>
            <a:pathLst>
              <a:path w="85504" h="33588">
                <a:moveTo>
                  <a:pt x="0" y="0"/>
                </a:moveTo>
                <a:lnTo>
                  <a:pt x="85504" y="0"/>
                </a:lnTo>
                <a:lnTo>
                  <a:pt x="15268" y="3358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9" name="object 889"/>
          <p:cNvSpPr/>
          <p:nvPr/>
        </p:nvSpPr>
        <p:spPr>
          <a:xfrm>
            <a:off x="2892362" y="2571452"/>
            <a:ext cx="121738" cy="92229"/>
          </a:xfrm>
          <a:custGeom>
            <a:avLst/>
            <a:gdLst/>
            <a:ahLst/>
            <a:cxnLst/>
            <a:rect l="l" t="t" r="r" b="b"/>
            <a:pathLst>
              <a:path w="134363" h="101794">
                <a:moveTo>
                  <a:pt x="0" y="0"/>
                </a:moveTo>
                <a:lnTo>
                  <a:pt x="134363" y="101794"/>
                </a:lnTo>
                <a:lnTo>
                  <a:pt x="8550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0" name="object 890"/>
          <p:cNvSpPr/>
          <p:nvPr/>
        </p:nvSpPr>
        <p:spPr>
          <a:xfrm>
            <a:off x="2892362" y="2571448"/>
            <a:ext cx="121739" cy="92228"/>
          </a:xfrm>
          <a:custGeom>
            <a:avLst/>
            <a:gdLst/>
            <a:ahLst/>
            <a:cxnLst/>
            <a:rect l="l" t="t" r="r" b="b"/>
            <a:pathLst>
              <a:path w="134364" h="101792">
                <a:moveTo>
                  <a:pt x="0" y="0"/>
                </a:moveTo>
                <a:lnTo>
                  <a:pt x="85504" y="0"/>
                </a:lnTo>
                <a:lnTo>
                  <a:pt x="134364" y="10179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1" name="object 891"/>
          <p:cNvSpPr/>
          <p:nvPr/>
        </p:nvSpPr>
        <p:spPr>
          <a:xfrm>
            <a:off x="2501321" y="2647079"/>
            <a:ext cx="169695" cy="175231"/>
          </a:xfrm>
          <a:custGeom>
            <a:avLst/>
            <a:gdLst/>
            <a:ahLst/>
            <a:cxnLst/>
            <a:rect l="l" t="t" r="r" b="b"/>
            <a:pathLst>
              <a:path w="187293" h="193403">
                <a:moveTo>
                  <a:pt x="187293" y="145559"/>
                </a:moveTo>
                <a:lnTo>
                  <a:pt x="0" y="0"/>
                </a:lnTo>
                <a:lnTo>
                  <a:pt x="67182" y="145559"/>
                </a:lnTo>
                <a:lnTo>
                  <a:pt x="89575" y="193403"/>
                </a:lnTo>
                <a:lnTo>
                  <a:pt x="187293" y="14555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2" name="object 892"/>
          <p:cNvSpPr/>
          <p:nvPr/>
        </p:nvSpPr>
        <p:spPr>
          <a:xfrm>
            <a:off x="2501321" y="2647074"/>
            <a:ext cx="169696" cy="131882"/>
          </a:xfrm>
          <a:custGeom>
            <a:avLst/>
            <a:gdLst/>
            <a:ahLst/>
            <a:cxnLst/>
            <a:rect l="l" t="t" r="r" b="b"/>
            <a:pathLst>
              <a:path w="187294" h="145559">
                <a:moveTo>
                  <a:pt x="0" y="0"/>
                </a:moveTo>
                <a:lnTo>
                  <a:pt x="67184" y="145559"/>
                </a:lnTo>
                <a:lnTo>
                  <a:pt x="187294" y="14555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3" name="object 893"/>
          <p:cNvSpPr/>
          <p:nvPr/>
        </p:nvSpPr>
        <p:spPr>
          <a:xfrm>
            <a:off x="2562193" y="2778958"/>
            <a:ext cx="108824" cy="43349"/>
          </a:xfrm>
          <a:custGeom>
            <a:avLst/>
            <a:gdLst/>
            <a:ahLst/>
            <a:cxnLst/>
            <a:rect l="l" t="t" r="r" b="b"/>
            <a:pathLst>
              <a:path w="120109" h="47845">
                <a:moveTo>
                  <a:pt x="0" y="0"/>
                </a:moveTo>
                <a:lnTo>
                  <a:pt x="120109" y="0"/>
                </a:lnTo>
                <a:lnTo>
                  <a:pt x="22390" y="4784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4" name="object 894"/>
          <p:cNvSpPr/>
          <p:nvPr/>
        </p:nvSpPr>
        <p:spPr>
          <a:xfrm>
            <a:off x="2501321" y="2647079"/>
            <a:ext cx="169695" cy="131882"/>
          </a:xfrm>
          <a:custGeom>
            <a:avLst/>
            <a:gdLst/>
            <a:ahLst/>
            <a:cxnLst/>
            <a:rect l="l" t="t" r="r" b="b"/>
            <a:pathLst>
              <a:path w="187293" h="145559">
                <a:moveTo>
                  <a:pt x="0" y="0"/>
                </a:moveTo>
                <a:lnTo>
                  <a:pt x="187293" y="145559"/>
                </a:lnTo>
                <a:lnTo>
                  <a:pt x="119095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5" name="object 895"/>
          <p:cNvSpPr/>
          <p:nvPr/>
        </p:nvSpPr>
        <p:spPr>
          <a:xfrm>
            <a:off x="2501321" y="2647074"/>
            <a:ext cx="169696" cy="131882"/>
          </a:xfrm>
          <a:custGeom>
            <a:avLst/>
            <a:gdLst/>
            <a:ahLst/>
            <a:cxnLst/>
            <a:rect l="l" t="t" r="r" b="b"/>
            <a:pathLst>
              <a:path w="187294" h="145559">
                <a:moveTo>
                  <a:pt x="0" y="0"/>
                </a:moveTo>
                <a:lnTo>
                  <a:pt x="119095" y="0"/>
                </a:lnTo>
                <a:lnTo>
                  <a:pt x="187294" y="14555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6" name="object 896"/>
          <p:cNvSpPr/>
          <p:nvPr/>
        </p:nvSpPr>
        <p:spPr>
          <a:xfrm>
            <a:off x="2501321" y="2603728"/>
            <a:ext cx="169696" cy="218579"/>
          </a:xfrm>
          <a:custGeom>
            <a:avLst/>
            <a:gdLst/>
            <a:ahLst/>
            <a:cxnLst/>
            <a:rect l="l" t="t" r="r" b="b"/>
            <a:pathLst>
              <a:path w="187294" h="241247">
                <a:moveTo>
                  <a:pt x="0" y="47842"/>
                </a:moveTo>
                <a:lnTo>
                  <a:pt x="97719" y="0"/>
                </a:lnTo>
                <a:lnTo>
                  <a:pt x="187294" y="193402"/>
                </a:lnTo>
                <a:lnTo>
                  <a:pt x="89575" y="241247"/>
                </a:lnTo>
                <a:lnTo>
                  <a:pt x="0" y="47842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7" name="object 897"/>
          <p:cNvSpPr/>
          <p:nvPr/>
        </p:nvSpPr>
        <p:spPr>
          <a:xfrm>
            <a:off x="2632285" y="2553003"/>
            <a:ext cx="122656" cy="110674"/>
          </a:xfrm>
          <a:custGeom>
            <a:avLst/>
            <a:gdLst/>
            <a:ahLst/>
            <a:cxnLst/>
            <a:rect l="l" t="t" r="r" b="b"/>
            <a:pathLst>
              <a:path w="135376" h="122151">
                <a:moveTo>
                  <a:pt x="0" y="47840"/>
                </a:moveTo>
                <a:lnTo>
                  <a:pt x="97716" y="0"/>
                </a:lnTo>
                <a:lnTo>
                  <a:pt x="135376" y="75323"/>
                </a:lnTo>
                <a:lnTo>
                  <a:pt x="37659" y="122151"/>
                </a:lnTo>
                <a:lnTo>
                  <a:pt x="0" y="4784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8" name="object 898"/>
          <p:cNvSpPr/>
          <p:nvPr/>
        </p:nvSpPr>
        <p:spPr>
          <a:xfrm>
            <a:off x="2706065" y="2462619"/>
            <a:ext cx="118972" cy="148487"/>
          </a:xfrm>
          <a:custGeom>
            <a:avLst/>
            <a:gdLst/>
            <a:ahLst/>
            <a:cxnLst/>
            <a:rect l="l" t="t" r="r" b="b"/>
            <a:pathLst>
              <a:path w="131310" h="163886">
                <a:moveTo>
                  <a:pt x="0" y="33591"/>
                </a:moveTo>
                <a:lnTo>
                  <a:pt x="70235" y="0"/>
                </a:lnTo>
                <a:lnTo>
                  <a:pt x="131310" y="130295"/>
                </a:lnTo>
                <a:lnTo>
                  <a:pt x="62091" y="163886"/>
                </a:lnTo>
                <a:lnTo>
                  <a:pt x="0" y="3359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9" name="object 899"/>
          <p:cNvSpPr/>
          <p:nvPr/>
        </p:nvSpPr>
        <p:spPr>
          <a:xfrm>
            <a:off x="2788143" y="2409131"/>
            <a:ext cx="132808" cy="176149"/>
          </a:xfrm>
          <a:custGeom>
            <a:avLst/>
            <a:gdLst/>
            <a:ahLst/>
            <a:cxnLst/>
            <a:rect l="l" t="t" r="r" b="b"/>
            <a:pathLst>
              <a:path w="146581" h="194416">
                <a:moveTo>
                  <a:pt x="0" y="33591"/>
                </a:moveTo>
                <a:lnTo>
                  <a:pt x="70235" y="0"/>
                </a:lnTo>
                <a:lnTo>
                  <a:pt x="146581" y="160825"/>
                </a:lnTo>
                <a:lnTo>
                  <a:pt x="76345" y="194416"/>
                </a:lnTo>
                <a:lnTo>
                  <a:pt x="0" y="3359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0" name="object 900"/>
          <p:cNvSpPr/>
          <p:nvPr/>
        </p:nvSpPr>
        <p:spPr>
          <a:xfrm>
            <a:off x="2892362" y="2541012"/>
            <a:ext cx="121739" cy="153097"/>
          </a:xfrm>
          <a:custGeom>
            <a:avLst/>
            <a:gdLst/>
            <a:ahLst/>
            <a:cxnLst/>
            <a:rect l="l" t="t" r="r" b="b"/>
            <a:pathLst>
              <a:path w="134364" h="168974">
                <a:moveTo>
                  <a:pt x="0" y="33593"/>
                </a:moveTo>
                <a:lnTo>
                  <a:pt x="70235" y="0"/>
                </a:lnTo>
                <a:lnTo>
                  <a:pt x="134364" y="135386"/>
                </a:lnTo>
                <a:lnTo>
                  <a:pt x="64128" y="168974"/>
                </a:lnTo>
                <a:lnTo>
                  <a:pt x="0" y="33593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1" name="object 901"/>
          <p:cNvSpPr/>
          <p:nvPr/>
        </p:nvSpPr>
        <p:spPr>
          <a:xfrm>
            <a:off x="2892362" y="2376849"/>
            <a:ext cx="121739" cy="107905"/>
          </a:xfrm>
          <a:custGeom>
            <a:avLst/>
            <a:gdLst/>
            <a:ahLst/>
            <a:cxnLst/>
            <a:rect l="l" t="t" r="r" b="b"/>
            <a:pathLst>
              <a:path w="134364" h="119095">
                <a:moveTo>
                  <a:pt x="0" y="46825"/>
                </a:moveTo>
                <a:lnTo>
                  <a:pt x="101790" y="0"/>
                </a:lnTo>
                <a:lnTo>
                  <a:pt x="134364" y="72275"/>
                </a:lnTo>
                <a:lnTo>
                  <a:pt x="32573" y="119095"/>
                </a:lnTo>
                <a:lnTo>
                  <a:pt x="0" y="4682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2" name="object 902"/>
          <p:cNvSpPr/>
          <p:nvPr/>
        </p:nvSpPr>
        <p:spPr>
          <a:xfrm>
            <a:off x="3136762" y="2196085"/>
            <a:ext cx="102369" cy="97762"/>
          </a:xfrm>
          <a:custGeom>
            <a:avLst/>
            <a:gdLst/>
            <a:ahLst/>
            <a:cxnLst/>
            <a:rect l="l" t="t" r="r" b="b"/>
            <a:pathLst>
              <a:path w="112985" h="107900">
                <a:moveTo>
                  <a:pt x="0" y="36644"/>
                </a:moveTo>
                <a:lnTo>
                  <a:pt x="79396" y="0"/>
                </a:lnTo>
                <a:lnTo>
                  <a:pt x="112985" y="72269"/>
                </a:lnTo>
                <a:lnTo>
                  <a:pt x="33591" y="107900"/>
                </a:lnTo>
                <a:lnTo>
                  <a:pt x="0" y="36644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3" name="object 903"/>
          <p:cNvSpPr/>
          <p:nvPr/>
        </p:nvSpPr>
        <p:spPr>
          <a:xfrm>
            <a:off x="3083274" y="2289235"/>
            <a:ext cx="90378" cy="92226"/>
          </a:xfrm>
          <a:custGeom>
            <a:avLst/>
            <a:gdLst/>
            <a:ahLst/>
            <a:cxnLst/>
            <a:rect l="l" t="t" r="r" b="b"/>
            <a:pathLst>
              <a:path w="99750" h="101790">
                <a:moveTo>
                  <a:pt x="0" y="29520"/>
                </a:moveTo>
                <a:lnTo>
                  <a:pt x="67179" y="0"/>
                </a:lnTo>
                <a:lnTo>
                  <a:pt x="99750" y="72269"/>
                </a:lnTo>
                <a:lnTo>
                  <a:pt x="33585" y="101790"/>
                </a:lnTo>
                <a:lnTo>
                  <a:pt x="0" y="2952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4" name="object 904"/>
          <p:cNvSpPr/>
          <p:nvPr/>
        </p:nvSpPr>
        <p:spPr>
          <a:xfrm>
            <a:off x="3174576" y="2277244"/>
            <a:ext cx="90383" cy="91304"/>
          </a:xfrm>
          <a:custGeom>
            <a:avLst/>
            <a:gdLst/>
            <a:ahLst/>
            <a:cxnLst/>
            <a:rect l="l" t="t" r="r" b="b"/>
            <a:pathLst>
              <a:path w="99756" h="100773">
                <a:moveTo>
                  <a:pt x="0" y="29520"/>
                </a:moveTo>
                <a:lnTo>
                  <a:pt x="66165" y="0"/>
                </a:lnTo>
                <a:lnTo>
                  <a:pt x="99756" y="72275"/>
                </a:lnTo>
                <a:lnTo>
                  <a:pt x="33591" y="100773"/>
                </a:lnTo>
                <a:lnTo>
                  <a:pt x="0" y="2952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5" name="object 905"/>
          <p:cNvSpPr/>
          <p:nvPr/>
        </p:nvSpPr>
        <p:spPr>
          <a:xfrm>
            <a:off x="3254811" y="2288311"/>
            <a:ext cx="52568" cy="59948"/>
          </a:xfrm>
          <a:custGeom>
            <a:avLst/>
            <a:gdLst/>
            <a:ahLst/>
            <a:cxnLst/>
            <a:rect l="l" t="t" r="r" b="b"/>
            <a:pathLst>
              <a:path w="58020" h="66165">
                <a:moveTo>
                  <a:pt x="0" y="15268"/>
                </a:moveTo>
                <a:lnTo>
                  <a:pt x="34610" y="0"/>
                </a:lnTo>
                <a:lnTo>
                  <a:pt x="58020" y="50898"/>
                </a:lnTo>
                <a:lnTo>
                  <a:pt x="23415" y="66165"/>
                </a:lnTo>
                <a:lnTo>
                  <a:pt x="0" y="15268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6" name="object 906"/>
          <p:cNvSpPr/>
          <p:nvPr/>
        </p:nvSpPr>
        <p:spPr>
          <a:xfrm>
            <a:off x="3272337" y="2132449"/>
            <a:ext cx="86692" cy="66403"/>
          </a:xfrm>
          <a:custGeom>
            <a:avLst/>
            <a:gdLst/>
            <a:ahLst/>
            <a:cxnLst/>
            <a:rect l="l" t="t" r="r" b="b"/>
            <a:pathLst>
              <a:path w="95682" h="73289">
                <a:moveTo>
                  <a:pt x="0" y="36644"/>
                </a:moveTo>
                <a:lnTo>
                  <a:pt x="79394" y="0"/>
                </a:lnTo>
                <a:lnTo>
                  <a:pt x="95682" y="37664"/>
                </a:lnTo>
                <a:lnTo>
                  <a:pt x="16285" y="73289"/>
                </a:lnTo>
                <a:lnTo>
                  <a:pt x="0" y="36644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7" name="object 907"/>
          <p:cNvSpPr/>
          <p:nvPr/>
        </p:nvSpPr>
        <p:spPr>
          <a:xfrm>
            <a:off x="3268647" y="2170260"/>
            <a:ext cx="122661" cy="110674"/>
          </a:xfrm>
          <a:custGeom>
            <a:avLst/>
            <a:gdLst/>
            <a:ahLst/>
            <a:cxnLst/>
            <a:rect l="l" t="t" r="r" b="b"/>
            <a:pathLst>
              <a:path w="135381" h="122151">
                <a:moveTo>
                  <a:pt x="0" y="45805"/>
                </a:moveTo>
                <a:lnTo>
                  <a:pt x="99756" y="0"/>
                </a:lnTo>
                <a:lnTo>
                  <a:pt x="135381" y="77362"/>
                </a:lnTo>
                <a:lnTo>
                  <a:pt x="36644" y="122151"/>
                </a:lnTo>
                <a:lnTo>
                  <a:pt x="0" y="4580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8" name="object 908"/>
          <p:cNvSpPr/>
          <p:nvPr/>
        </p:nvSpPr>
        <p:spPr>
          <a:xfrm>
            <a:off x="3318447" y="2244044"/>
            <a:ext cx="97762" cy="86690"/>
          </a:xfrm>
          <a:custGeom>
            <a:avLst/>
            <a:gdLst/>
            <a:ahLst/>
            <a:cxnLst/>
            <a:rect l="l" t="t" r="r" b="b"/>
            <a:pathLst>
              <a:path w="107900" h="95680">
                <a:moveTo>
                  <a:pt x="0" y="35625"/>
                </a:moveTo>
                <a:lnTo>
                  <a:pt x="78385" y="0"/>
                </a:lnTo>
                <a:lnTo>
                  <a:pt x="107900" y="60054"/>
                </a:lnTo>
                <a:lnTo>
                  <a:pt x="28503" y="95680"/>
                </a:lnTo>
                <a:lnTo>
                  <a:pt x="0" y="3562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9" name="object 909"/>
          <p:cNvSpPr/>
          <p:nvPr/>
        </p:nvSpPr>
        <p:spPr>
          <a:xfrm>
            <a:off x="3409754" y="2165651"/>
            <a:ext cx="97757" cy="87613"/>
          </a:xfrm>
          <a:custGeom>
            <a:avLst/>
            <a:gdLst/>
            <a:ahLst/>
            <a:cxnLst/>
            <a:rect l="l" t="t" r="r" b="b"/>
            <a:pathLst>
              <a:path w="107895" h="96699">
                <a:moveTo>
                  <a:pt x="0" y="36644"/>
                </a:moveTo>
                <a:lnTo>
                  <a:pt x="79396" y="0"/>
                </a:lnTo>
                <a:lnTo>
                  <a:pt x="107895" y="60054"/>
                </a:lnTo>
                <a:lnTo>
                  <a:pt x="28500" y="96699"/>
                </a:lnTo>
                <a:lnTo>
                  <a:pt x="0" y="36644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0" name="object 910"/>
          <p:cNvSpPr/>
          <p:nvPr/>
        </p:nvSpPr>
        <p:spPr>
          <a:xfrm>
            <a:off x="3440189" y="2242197"/>
            <a:ext cx="115284" cy="121739"/>
          </a:xfrm>
          <a:custGeom>
            <a:avLst/>
            <a:gdLst/>
            <a:ahLst/>
            <a:cxnLst/>
            <a:rect l="l" t="t" r="r" b="b"/>
            <a:pathLst>
              <a:path w="127239" h="134364">
                <a:moveTo>
                  <a:pt x="0" y="35630"/>
                </a:moveTo>
                <a:lnTo>
                  <a:pt x="79394" y="0"/>
                </a:lnTo>
                <a:lnTo>
                  <a:pt x="127239" y="98741"/>
                </a:lnTo>
                <a:lnTo>
                  <a:pt x="47840" y="134364"/>
                </a:lnTo>
                <a:lnTo>
                  <a:pt x="0" y="3563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1" name="object 911"/>
          <p:cNvSpPr/>
          <p:nvPr/>
        </p:nvSpPr>
        <p:spPr>
          <a:xfrm>
            <a:off x="3534263" y="2208996"/>
            <a:ext cx="97757" cy="86694"/>
          </a:xfrm>
          <a:custGeom>
            <a:avLst/>
            <a:gdLst/>
            <a:ahLst/>
            <a:cxnLst/>
            <a:rect l="l" t="t" r="r" b="b"/>
            <a:pathLst>
              <a:path w="107895" h="95685">
                <a:moveTo>
                  <a:pt x="0" y="35630"/>
                </a:moveTo>
                <a:lnTo>
                  <a:pt x="79394" y="0"/>
                </a:lnTo>
                <a:lnTo>
                  <a:pt x="107895" y="60060"/>
                </a:lnTo>
                <a:lnTo>
                  <a:pt x="28495" y="95685"/>
                </a:lnTo>
                <a:lnTo>
                  <a:pt x="0" y="3563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2" name="object 912"/>
          <p:cNvSpPr/>
          <p:nvPr/>
        </p:nvSpPr>
        <p:spPr>
          <a:xfrm>
            <a:off x="3332284" y="2355639"/>
            <a:ext cx="117127" cy="134651"/>
          </a:xfrm>
          <a:custGeom>
            <a:avLst/>
            <a:gdLst/>
            <a:ahLst/>
            <a:cxnLst/>
            <a:rect l="l" t="t" r="r" b="b"/>
            <a:pathLst>
              <a:path w="129273" h="148615">
                <a:moveTo>
                  <a:pt x="0" y="30534"/>
                </a:moveTo>
                <a:lnTo>
                  <a:pt x="68199" y="0"/>
                </a:lnTo>
                <a:lnTo>
                  <a:pt x="129273" y="118075"/>
                </a:lnTo>
                <a:lnTo>
                  <a:pt x="61074" y="148615"/>
                </a:lnTo>
                <a:lnTo>
                  <a:pt x="0" y="30534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3" name="object 913"/>
          <p:cNvSpPr/>
          <p:nvPr/>
        </p:nvSpPr>
        <p:spPr>
          <a:xfrm>
            <a:off x="3774048" y="1918481"/>
            <a:ext cx="123584" cy="141107"/>
          </a:xfrm>
          <a:custGeom>
            <a:avLst/>
            <a:gdLst/>
            <a:ahLst/>
            <a:cxnLst/>
            <a:rect l="l" t="t" r="r" b="b"/>
            <a:pathLst>
              <a:path w="136400" h="155740">
                <a:moveTo>
                  <a:pt x="0" y="35630"/>
                </a:moveTo>
                <a:lnTo>
                  <a:pt x="79399" y="0"/>
                </a:lnTo>
                <a:lnTo>
                  <a:pt x="136400" y="119095"/>
                </a:lnTo>
                <a:lnTo>
                  <a:pt x="57003" y="155740"/>
                </a:lnTo>
                <a:lnTo>
                  <a:pt x="0" y="3563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4" name="object 914"/>
          <p:cNvSpPr/>
          <p:nvPr/>
        </p:nvSpPr>
        <p:spPr>
          <a:xfrm>
            <a:off x="3928068" y="1971053"/>
            <a:ext cx="123584" cy="140185"/>
          </a:xfrm>
          <a:custGeom>
            <a:avLst/>
            <a:gdLst/>
            <a:ahLst/>
            <a:cxnLst/>
            <a:rect l="l" t="t" r="r" b="b"/>
            <a:pathLst>
              <a:path w="136400" h="154723">
                <a:moveTo>
                  <a:pt x="0" y="35625"/>
                </a:moveTo>
                <a:lnTo>
                  <a:pt x="79394" y="0"/>
                </a:lnTo>
                <a:lnTo>
                  <a:pt x="136400" y="119092"/>
                </a:lnTo>
                <a:lnTo>
                  <a:pt x="57003" y="154723"/>
                </a:lnTo>
                <a:lnTo>
                  <a:pt x="0" y="3562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5" name="object 915"/>
          <p:cNvSpPr/>
          <p:nvPr/>
        </p:nvSpPr>
        <p:spPr>
          <a:xfrm>
            <a:off x="4585643" y="1984884"/>
            <a:ext cx="168777" cy="166010"/>
          </a:xfrm>
          <a:custGeom>
            <a:avLst/>
            <a:gdLst/>
            <a:ahLst/>
            <a:cxnLst/>
            <a:rect l="l" t="t" r="r" b="b"/>
            <a:pathLst>
              <a:path w="186280" h="183226">
                <a:moveTo>
                  <a:pt x="0" y="64130"/>
                </a:moveTo>
                <a:lnTo>
                  <a:pt x="129276" y="0"/>
                </a:lnTo>
                <a:lnTo>
                  <a:pt x="186280" y="120115"/>
                </a:lnTo>
                <a:lnTo>
                  <a:pt x="58020" y="183226"/>
                </a:lnTo>
                <a:lnTo>
                  <a:pt x="0" y="64130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6" name="object 916"/>
          <p:cNvSpPr/>
          <p:nvPr/>
        </p:nvSpPr>
        <p:spPr>
          <a:xfrm>
            <a:off x="4236104" y="1924940"/>
            <a:ext cx="160474" cy="141107"/>
          </a:xfrm>
          <a:custGeom>
            <a:avLst/>
            <a:gdLst/>
            <a:ahLst/>
            <a:cxnLst/>
            <a:rect l="l" t="t" r="r" b="b"/>
            <a:pathLst>
              <a:path w="177116" h="155740">
                <a:moveTo>
                  <a:pt x="0" y="63108"/>
                </a:moveTo>
                <a:lnTo>
                  <a:pt x="129276" y="0"/>
                </a:lnTo>
                <a:lnTo>
                  <a:pt x="177116" y="92626"/>
                </a:lnTo>
                <a:lnTo>
                  <a:pt x="47840" y="155740"/>
                </a:lnTo>
                <a:lnTo>
                  <a:pt x="0" y="63108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7" name="object 917"/>
          <p:cNvSpPr/>
          <p:nvPr/>
        </p:nvSpPr>
        <p:spPr>
          <a:xfrm>
            <a:off x="4201059" y="1872372"/>
            <a:ext cx="142950" cy="103293"/>
          </a:xfrm>
          <a:custGeom>
            <a:avLst/>
            <a:gdLst/>
            <a:ahLst/>
            <a:cxnLst/>
            <a:rect l="l" t="t" r="r" b="b"/>
            <a:pathLst>
              <a:path w="157774" h="114005">
                <a:moveTo>
                  <a:pt x="0" y="64125"/>
                </a:moveTo>
                <a:lnTo>
                  <a:pt x="129273" y="0"/>
                </a:lnTo>
                <a:lnTo>
                  <a:pt x="157774" y="50891"/>
                </a:lnTo>
                <a:lnTo>
                  <a:pt x="28498" y="114005"/>
                </a:lnTo>
                <a:lnTo>
                  <a:pt x="0" y="64125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8" name="object 918"/>
          <p:cNvSpPr/>
          <p:nvPr/>
        </p:nvSpPr>
        <p:spPr>
          <a:xfrm>
            <a:off x="4308044" y="1802276"/>
            <a:ext cx="113438" cy="117129"/>
          </a:xfrm>
          <a:custGeom>
            <a:avLst/>
            <a:gdLst/>
            <a:ahLst/>
            <a:cxnLst/>
            <a:rect l="l" t="t" r="r" b="b"/>
            <a:pathLst>
              <a:path w="125202" h="129276">
                <a:moveTo>
                  <a:pt x="0" y="36644"/>
                </a:moveTo>
                <a:lnTo>
                  <a:pt x="72269" y="0"/>
                </a:lnTo>
                <a:lnTo>
                  <a:pt x="125202" y="92631"/>
                </a:lnTo>
                <a:lnTo>
                  <a:pt x="51915" y="129276"/>
                </a:lnTo>
                <a:lnTo>
                  <a:pt x="0" y="3664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9" name="object 919"/>
          <p:cNvSpPr/>
          <p:nvPr/>
        </p:nvSpPr>
        <p:spPr>
          <a:xfrm>
            <a:off x="4147569" y="1826255"/>
            <a:ext cx="61788" cy="59948"/>
          </a:xfrm>
          <a:custGeom>
            <a:avLst/>
            <a:gdLst/>
            <a:ahLst/>
            <a:cxnLst/>
            <a:rect l="l" t="t" r="r" b="b"/>
            <a:pathLst>
              <a:path w="68196" h="66165">
                <a:moveTo>
                  <a:pt x="0" y="21378"/>
                </a:moveTo>
                <a:lnTo>
                  <a:pt x="41735" y="0"/>
                </a:lnTo>
                <a:lnTo>
                  <a:pt x="68196" y="45808"/>
                </a:lnTo>
                <a:lnTo>
                  <a:pt x="26461" y="66165"/>
                </a:lnTo>
                <a:lnTo>
                  <a:pt x="0" y="21378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0" name="object 920"/>
          <p:cNvSpPr/>
          <p:nvPr/>
        </p:nvSpPr>
        <p:spPr>
          <a:xfrm>
            <a:off x="4178004" y="1769998"/>
            <a:ext cx="106981" cy="93149"/>
          </a:xfrm>
          <a:custGeom>
            <a:avLst/>
            <a:gdLst/>
            <a:ahLst/>
            <a:cxnLst/>
            <a:rect l="l" t="t" r="r" b="b"/>
            <a:pathLst>
              <a:path w="118075" h="102809">
                <a:moveTo>
                  <a:pt x="0" y="37664"/>
                </a:moveTo>
                <a:lnTo>
                  <a:pt x="78379" y="0"/>
                </a:lnTo>
                <a:lnTo>
                  <a:pt x="118075" y="65145"/>
                </a:lnTo>
                <a:lnTo>
                  <a:pt x="39695" y="102809"/>
                </a:lnTo>
                <a:lnTo>
                  <a:pt x="0" y="3766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1" name="object 921"/>
          <p:cNvSpPr/>
          <p:nvPr/>
        </p:nvSpPr>
        <p:spPr>
          <a:xfrm>
            <a:off x="4129122" y="1736796"/>
            <a:ext cx="94071" cy="72858"/>
          </a:xfrm>
          <a:custGeom>
            <a:avLst/>
            <a:gdLst/>
            <a:ahLst/>
            <a:cxnLst/>
            <a:rect l="l" t="t" r="r" b="b"/>
            <a:pathLst>
              <a:path w="103826" h="80414">
                <a:moveTo>
                  <a:pt x="0" y="38678"/>
                </a:moveTo>
                <a:lnTo>
                  <a:pt x="77360" y="0"/>
                </a:lnTo>
                <a:lnTo>
                  <a:pt x="103826" y="42754"/>
                </a:lnTo>
                <a:lnTo>
                  <a:pt x="26466" y="80414"/>
                </a:lnTo>
                <a:lnTo>
                  <a:pt x="0" y="38678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2" name="object 922"/>
          <p:cNvSpPr/>
          <p:nvPr/>
        </p:nvSpPr>
        <p:spPr>
          <a:xfrm>
            <a:off x="4244407" y="1694370"/>
            <a:ext cx="122661" cy="123584"/>
          </a:xfrm>
          <a:custGeom>
            <a:avLst/>
            <a:gdLst/>
            <a:ahLst/>
            <a:cxnLst/>
            <a:rect l="l" t="t" r="r" b="b"/>
            <a:pathLst>
              <a:path w="135381" h="136400">
                <a:moveTo>
                  <a:pt x="0" y="37664"/>
                </a:moveTo>
                <a:lnTo>
                  <a:pt x="78377" y="0"/>
                </a:lnTo>
                <a:lnTo>
                  <a:pt x="135381" y="98741"/>
                </a:lnTo>
                <a:lnTo>
                  <a:pt x="57001" y="136400"/>
                </a:lnTo>
                <a:lnTo>
                  <a:pt x="0" y="3766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3" name="object 923"/>
          <p:cNvSpPr/>
          <p:nvPr/>
        </p:nvSpPr>
        <p:spPr>
          <a:xfrm>
            <a:off x="4334791" y="1686995"/>
            <a:ext cx="94990" cy="99605"/>
          </a:xfrm>
          <a:custGeom>
            <a:avLst/>
            <a:gdLst/>
            <a:ahLst/>
            <a:cxnLst/>
            <a:rect l="l" t="t" r="r" b="b"/>
            <a:pathLst>
              <a:path w="104841" h="109934">
                <a:moveTo>
                  <a:pt x="0" y="27483"/>
                </a:moveTo>
                <a:lnTo>
                  <a:pt x="57001" y="0"/>
                </a:lnTo>
                <a:lnTo>
                  <a:pt x="104841" y="82450"/>
                </a:lnTo>
                <a:lnTo>
                  <a:pt x="46825" y="109934"/>
                </a:lnTo>
                <a:lnTo>
                  <a:pt x="0" y="27483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4" name="object 924"/>
          <p:cNvSpPr/>
          <p:nvPr/>
        </p:nvSpPr>
        <p:spPr>
          <a:xfrm>
            <a:off x="1811466" y="2679355"/>
            <a:ext cx="108826" cy="131884"/>
          </a:xfrm>
          <a:custGeom>
            <a:avLst/>
            <a:gdLst/>
            <a:ahLst/>
            <a:cxnLst/>
            <a:rect l="l" t="t" r="r" b="b"/>
            <a:pathLst>
              <a:path w="120112" h="145561">
                <a:moveTo>
                  <a:pt x="0" y="31556"/>
                </a:moveTo>
                <a:lnTo>
                  <a:pt x="68196" y="0"/>
                </a:lnTo>
                <a:lnTo>
                  <a:pt x="120112" y="114007"/>
                </a:lnTo>
                <a:lnTo>
                  <a:pt x="51910" y="145561"/>
                </a:lnTo>
                <a:lnTo>
                  <a:pt x="0" y="31556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5" name="object 925"/>
          <p:cNvSpPr/>
          <p:nvPr/>
        </p:nvSpPr>
        <p:spPr>
          <a:xfrm>
            <a:off x="1876025" y="2636929"/>
            <a:ext cx="97759" cy="125429"/>
          </a:xfrm>
          <a:custGeom>
            <a:avLst/>
            <a:gdLst/>
            <a:ahLst/>
            <a:cxnLst/>
            <a:rect l="l" t="t" r="r" b="b"/>
            <a:pathLst>
              <a:path w="107897" h="138437">
                <a:moveTo>
                  <a:pt x="0" y="24432"/>
                </a:moveTo>
                <a:lnTo>
                  <a:pt x="55984" y="0"/>
                </a:lnTo>
                <a:lnTo>
                  <a:pt x="107897" y="112988"/>
                </a:lnTo>
                <a:lnTo>
                  <a:pt x="51913" y="138437"/>
                </a:lnTo>
                <a:lnTo>
                  <a:pt x="0" y="24432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6" name="object 926"/>
          <p:cNvSpPr/>
          <p:nvPr/>
        </p:nvSpPr>
        <p:spPr>
          <a:xfrm>
            <a:off x="1929515" y="2376849"/>
            <a:ext cx="174306" cy="205667"/>
          </a:xfrm>
          <a:custGeom>
            <a:avLst/>
            <a:gdLst/>
            <a:ahLst/>
            <a:cxnLst/>
            <a:rect l="l" t="t" r="r" b="b"/>
            <a:pathLst>
              <a:path w="192382" h="226995">
                <a:moveTo>
                  <a:pt x="0" y="49879"/>
                </a:moveTo>
                <a:lnTo>
                  <a:pt x="111970" y="0"/>
                </a:lnTo>
                <a:lnTo>
                  <a:pt x="192382" y="177116"/>
                </a:lnTo>
                <a:lnTo>
                  <a:pt x="80411" y="226995"/>
                </a:lnTo>
                <a:lnTo>
                  <a:pt x="0" y="49879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7" name="object 927"/>
          <p:cNvSpPr/>
          <p:nvPr/>
        </p:nvSpPr>
        <p:spPr>
          <a:xfrm>
            <a:off x="2066930" y="2345494"/>
            <a:ext cx="136499" cy="177073"/>
          </a:xfrm>
          <a:custGeom>
            <a:avLst/>
            <a:gdLst/>
            <a:ahLst/>
            <a:cxnLst/>
            <a:rect l="l" t="t" r="r" b="b"/>
            <a:pathLst>
              <a:path w="150654" h="195436">
                <a:moveTo>
                  <a:pt x="0" y="34605"/>
                </a:moveTo>
                <a:lnTo>
                  <a:pt x="76345" y="0"/>
                </a:lnTo>
                <a:lnTo>
                  <a:pt x="150654" y="160825"/>
                </a:lnTo>
                <a:lnTo>
                  <a:pt x="74309" y="195436"/>
                </a:lnTo>
                <a:lnTo>
                  <a:pt x="0" y="34605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8" name="object 928"/>
          <p:cNvSpPr/>
          <p:nvPr/>
        </p:nvSpPr>
        <p:spPr>
          <a:xfrm>
            <a:off x="1823455" y="2049445"/>
            <a:ext cx="220420" cy="296969"/>
          </a:xfrm>
          <a:custGeom>
            <a:avLst/>
            <a:gdLst/>
            <a:ahLst/>
            <a:cxnLst/>
            <a:rect l="l" t="t" r="r" b="b"/>
            <a:pathLst>
              <a:path w="243278" h="327766">
                <a:moveTo>
                  <a:pt x="0" y="49876"/>
                </a:moveTo>
                <a:lnTo>
                  <a:pt x="111968" y="0"/>
                </a:lnTo>
                <a:lnTo>
                  <a:pt x="243278" y="276872"/>
                </a:lnTo>
                <a:lnTo>
                  <a:pt x="131310" y="327766"/>
                </a:lnTo>
                <a:lnTo>
                  <a:pt x="0" y="49876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9" name="object 929"/>
          <p:cNvSpPr/>
          <p:nvPr/>
        </p:nvSpPr>
        <p:spPr>
          <a:xfrm>
            <a:off x="2038342" y="2092790"/>
            <a:ext cx="152174" cy="166010"/>
          </a:xfrm>
          <a:custGeom>
            <a:avLst/>
            <a:gdLst/>
            <a:ahLst/>
            <a:cxnLst/>
            <a:rect l="l" t="t" r="r" b="b"/>
            <a:pathLst>
              <a:path w="167955" h="183226">
                <a:moveTo>
                  <a:pt x="0" y="51915"/>
                </a:moveTo>
                <a:lnTo>
                  <a:pt x="110953" y="0"/>
                </a:lnTo>
                <a:lnTo>
                  <a:pt x="167955" y="132332"/>
                </a:lnTo>
                <a:lnTo>
                  <a:pt x="57003" y="183226"/>
                </a:lnTo>
                <a:lnTo>
                  <a:pt x="0" y="51915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0" name="object 930"/>
          <p:cNvSpPr/>
          <p:nvPr/>
        </p:nvSpPr>
        <p:spPr>
          <a:xfrm>
            <a:off x="2216339" y="2026387"/>
            <a:ext cx="130039" cy="156786"/>
          </a:xfrm>
          <a:custGeom>
            <a:avLst/>
            <a:gdLst/>
            <a:ahLst/>
            <a:cxnLst/>
            <a:rect l="l" t="t" r="r" b="b"/>
            <a:pathLst>
              <a:path w="143525" h="173045">
                <a:moveTo>
                  <a:pt x="0" y="41735"/>
                </a:moveTo>
                <a:lnTo>
                  <a:pt x="86524" y="0"/>
                </a:lnTo>
                <a:lnTo>
                  <a:pt x="143525" y="131310"/>
                </a:lnTo>
                <a:lnTo>
                  <a:pt x="57003" y="173045"/>
                </a:lnTo>
                <a:lnTo>
                  <a:pt x="0" y="4173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1" name="object 931"/>
          <p:cNvSpPr/>
          <p:nvPr/>
        </p:nvSpPr>
        <p:spPr>
          <a:xfrm>
            <a:off x="2307646" y="1997799"/>
            <a:ext cx="107905" cy="145717"/>
          </a:xfrm>
          <a:custGeom>
            <a:avLst/>
            <a:gdLst/>
            <a:ahLst/>
            <a:cxnLst/>
            <a:rect l="l" t="t" r="r" b="b"/>
            <a:pathLst>
              <a:path w="119095" h="160828">
                <a:moveTo>
                  <a:pt x="0" y="28500"/>
                </a:moveTo>
                <a:lnTo>
                  <a:pt x="62094" y="0"/>
                </a:lnTo>
                <a:lnTo>
                  <a:pt x="119095" y="132327"/>
                </a:lnTo>
                <a:lnTo>
                  <a:pt x="57003" y="160828"/>
                </a:lnTo>
                <a:lnTo>
                  <a:pt x="0" y="2850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2" name="object 932"/>
          <p:cNvSpPr/>
          <p:nvPr/>
        </p:nvSpPr>
        <p:spPr>
          <a:xfrm>
            <a:off x="2255076" y="1870524"/>
            <a:ext cx="107905" cy="144795"/>
          </a:xfrm>
          <a:custGeom>
            <a:avLst/>
            <a:gdLst/>
            <a:ahLst/>
            <a:cxnLst/>
            <a:rect l="l" t="t" r="r" b="b"/>
            <a:pathLst>
              <a:path w="119095" h="159811">
                <a:moveTo>
                  <a:pt x="0" y="28503"/>
                </a:moveTo>
                <a:lnTo>
                  <a:pt x="62091" y="0"/>
                </a:lnTo>
                <a:lnTo>
                  <a:pt x="119095" y="131310"/>
                </a:lnTo>
                <a:lnTo>
                  <a:pt x="57001" y="159811"/>
                </a:lnTo>
                <a:lnTo>
                  <a:pt x="0" y="28503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3" name="object 933"/>
          <p:cNvSpPr/>
          <p:nvPr/>
        </p:nvSpPr>
        <p:spPr>
          <a:xfrm>
            <a:off x="2375891" y="1961831"/>
            <a:ext cx="107905" cy="145718"/>
          </a:xfrm>
          <a:custGeom>
            <a:avLst/>
            <a:gdLst/>
            <a:ahLst/>
            <a:cxnLst/>
            <a:rect l="l" t="t" r="r" b="b"/>
            <a:pathLst>
              <a:path w="119095" h="160830">
                <a:moveTo>
                  <a:pt x="0" y="28498"/>
                </a:moveTo>
                <a:lnTo>
                  <a:pt x="62091" y="0"/>
                </a:lnTo>
                <a:lnTo>
                  <a:pt x="119095" y="132324"/>
                </a:lnTo>
                <a:lnTo>
                  <a:pt x="57001" y="160830"/>
                </a:lnTo>
                <a:lnTo>
                  <a:pt x="0" y="28498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4" name="object 934"/>
          <p:cNvSpPr/>
          <p:nvPr/>
        </p:nvSpPr>
        <p:spPr>
          <a:xfrm>
            <a:off x="2486562" y="1898194"/>
            <a:ext cx="134651" cy="155862"/>
          </a:xfrm>
          <a:custGeom>
            <a:avLst/>
            <a:gdLst/>
            <a:ahLst/>
            <a:cxnLst/>
            <a:rect l="l" t="t" r="r" b="b"/>
            <a:pathLst>
              <a:path w="148615" h="172025">
                <a:moveTo>
                  <a:pt x="0" y="40715"/>
                </a:moveTo>
                <a:lnTo>
                  <a:pt x="91614" y="0"/>
                </a:lnTo>
                <a:lnTo>
                  <a:pt x="148615" y="132324"/>
                </a:lnTo>
                <a:lnTo>
                  <a:pt x="57006" y="172025"/>
                </a:lnTo>
                <a:lnTo>
                  <a:pt x="0" y="4071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5" name="object 935"/>
          <p:cNvSpPr/>
          <p:nvPr/>
        </p:nvSpPr>
        <p:spPr>
          <a:xfrm>
            <a:off x="2490254" y="1779223"/>
            <a:ext cx="246245" cy="207509"/>
          </a:xfrm>
          <a:custGeom>
            <a:avLst/>
            <a:gdLst/>
            <a:ahLst/>
            <a:cxnLst/>
            <a:rect l="l" t="t" r="r" b="b"/>
            <a:pathLst>
              <a:path w="271781" h="229029">
                <a:moveTo>
                  <a:pt x="156759" y="65145"/>
                </a:moveTo>
                <a:lnTo>
                  <a:pt x="214775" y="40713"/>
                </a:lnTo>
                <a:lnTo>
                  <a:pt x="271781" y="172025"/>
                </a:lnTo>
                <a:lnTo>
                  <a:pt x="142505" y="229029"/>
                </a:lnTo>
                <a:lnTo>
                  <a:pt x="93646" y="116039"/>
                </a:lnTo>
                <a:lnTo>
                  <a:pt x="35625" y="140469"/>
                </a:lnTo>
                <a:lnTo>
                  <a:pt x="0" y="57001"/>
                </a:lnTo>
                <a:lnTo>
                  <a:pt x="129273" y="0"/>
                </a:lnTo>
                <a:lnTo>
                  <a:pt x="156759" y="6514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6" name="object 936"/>
          <p:cNvSpPr/>
          <p:nvPr/>
        </p:nvSpPr>
        <p:spPr>
          <a:xfrm>
            <a:off x="2381428" y="1800432"/>
            <a:ext cx="87611" cy="97762"/>
          </a:xfrm>
          <a:custGeom>
            <a:avLst/>
            <a:gdLst/>
            <a:ahLst/>
            <a:cxnLst/>
            <a:rect l="l" t="t" r="r" b="b"/>
            <a:pathLst>
              <a:path w="96697" h="107900">
                <a:moveTo>
                  <a:pt x="0" y="29517"/>
                </a:moveTo>
                <a:lnTo>
                  <a:pt x="63106" y="0"/>
                </a:lnTo>
                <a:lnTo>
                  <a:pt x="96697" y="79399"/>
                </a:lnTo>
                <a:lnTo>
                  <a:pt x="33585" y="107900"/>
                </a:lnTo>
                <a:lnTo>
                  <a:pt x="0" y="29517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7" name="object 937"/>
          <p:cNvSpPr/>
          <p:nvPr/>
        </p:nvSpPr>
        <p:spPr>
          <a:xfrm>
            <a:off x="2613837" y="1693452"/>
            <a:ext cx="110674" cy="130039"/>
          </a:xfrm>
          <a:custGeom>
            <a:avLst/>
            <a:gdLst/>
            <a:ahLst/>
            <a:cxnLst/>
            <a:rect l="l" t="t" r="r" b="b"/>
            <a:pathLst>
              <a:path w="122151" h="143525">
                <a:moveTo>
                  <a:pt x="0" y="35625"/>
                </a:moveTo>
                <a:lnTo>
                  <a:pt x="76343" y="0"/>
                </a:lnTo>
                <a:lnTo>
                  <a:pt x="122151" y="108914"/>
                </a:lnTo>
                <a:lnTo>
                  <a:pt x="45805" y="143525"/>
                </a:lnTo>
                <a:lnTo>
                  <a:pt x="0" y="3562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8" name="object 938"/>
          <p:cNvSpPr/>
          <p:nvPr/>
        </p:nvSpPr>
        <p:spPr>
          <a:xfrm>
            <a:off x="2791835" y="1684226"/>
            <a:ext cx="98680" cy="123584"/>
          </a:xfrm>
          <a:custGeom>
            <a:avLst/>
            <a:gdLst/>
            <a:ahLst/>
            <a:cxnLst/>
            <a:rect l="l" t="t" r="r" b="b"/>
            <a:pathLst>
              <a:path w="108914" h="136400">
                <a:moveTo>
                  <a:pt x="0" y="28500"/>
                </a:moveTo>
                <a:lnTo>
                  <a:pt x="63108" y="0"/>
                </a:lnTo>
                <a:lnTo>
                  <a:pt x="108914" y="107900"/>
                </a:lnTo>
                <a:lnTo>
                  <a:pt x="45805" y="136400"/>
                </a:lnTo>
                <a:lnTo>
                  <a:pt x="0" y="2850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9" name="object 939"/>
          <p:cNvSpPr/>
          <p:nvPr/>
        </p:nvSpPr>
        <p:spPr>
          <a:xfrm>
            <a:off x="2837947" y="1778298"/>
            <a:ext cx="110669" cy="102373"/>
          </a:xfrm>
          <a:custGeom>
            <a:avLst/>
            <a:gdLst/>
            <a:ahLst/>
            <a:cxnLst/>
            <a:rect l="l" t="t" r="r" b="b"/>
            <a:pathLst>
              <a:path w="122146" h="112990">
                <a:moveTo>
                  <a:pt x="0" y="40718"/>
                </a:moveTo>
                <a:lnTo>
                  <a:pt x="91611" y="0"/>
                </a:lnTo>
                <a:lnTo>
                  <a:pt x="122146" y="72269"/>
                </a:lnTo>
                <a:lnTo>
                  <a:pt x="30537" y="112990"/>
                </a:lnTo>
                <a:lnTo>
                  <a:pt x="0" y="40718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0" name="object 940"/>
          <p:cNvSpPr/>
          <p:nvPr/>
        </p:nvSpPr>
        <p:spPr>
          <a:xfrm>
            <a:off x="2926483" y="1737720"/>
            <a:ext cx="94073" cy="95913"/>
          </a:xfrm>
          <a:custGeom>
            <a:avLst/>
            <a:gdLst/>
            <a:ahLst/>
            <a:cxnLst/>
            <a:rect l="l" t="t" r="r" b="b"/>
            <a:pathLst>
              <a:path w="103829" h="105860">
                <a:moveTo>
                  <a:pt x="0" y="33591"/>
                </a:moveTo>
                <a:lnTo>
                  <a:pt x="73294" y="0"/>
                </a:lnTo>
                <a:lnTo>
                  <a:pt x="103829" y="73289"/>
                </a:lnTo>
                <a:lnTo>
                  <a:pt x="30539" y="105860"/>
                </a:lnTo>
                <a:lnTo>
                  <a:pt x="0" y="3359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1" name="object 941"/>
          <p:cNvSpPr/>
          <p:nvPr/>
        </p:nvSpPr>
        <p:spPr>
          <a:xfrm>
            <a:off x="2981824" y="1655638"/>
            <a:ext cx="122661" cy="156786"/>
          </a:xfrm>
          <a:custGeom>
            <a:avLst/>
            <a:gdLst/>
            <a:ahLst/>
            <a:cxnLst/>
            <a:rect l="l" t="t" r="r" b="b"/>
            <a:pathLst>
              <a:path w="135381" h="173045">
                <a:moveTo>
                  <a:pt x="0" y="33588"/>
                </a:moveTo>
                <a:lnTo>
                  <a:pt x="73286" y="0"/>
                </a:lnTo>
                <a:lnTo>
                  <a:pt x="135381" y="139454"/>
                </a:lnTo>
                <a:lnTo>
                  <a:pt x="63106" y="173045"/>
                </a:lnTo>
                <a:lnTo>
                  <a:pt x="0" y="33588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2" name="object 942"/>
          <p:cNvSpPr/>
          <p:nvPr/>
        </p:nvSpPr>
        <p:spPr>
          <a:xfrm>
            <a:off x="3007646" y="1501618"/>
            <a:ext cx="98680" cy="123584"/>
          </a:xfrm>
          <a:custGeom>
            <a:avLst/>
            <a:gdLst/>
            <a:ahLst/>
            <a:cxnLst/>
            <a:rect l="l" t="t" r="r" b="b"/>
            <a:pathLst>
              <a:path w="108914" h="136400">
                <a:moveTo>
                  <a:pt x="0" y="28500"/>
                </a:moveTo>
                <a:lnTo>
                  <a:pt x="63108" y="0"/>
                </a:lnTo>
                <a:lnTo>
                  <a:pt x="108914" y="107900"/>
                </a:lnTo>
                <a:lnTo>
                  <a:pt x="45805" y="136400"/>
                </a:lnTo>
                <a:lnTo>
                  <a:pt x="0" y="2850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3" name="object 943"/>
          <p:cNvSpPr/>
          <p:nvPr/>
        </p:nvSpPr>
        <p:spPr>
          <a:xfrm>
            <a:off x="3188407" y="1427838"/>
            <a:ext cx="97762" cy="123584"/>
          </a:xfrm>
          <a:custGeom>
            <a:avLst/>
            <a:gdLst/>
            <a:ahLst/>
            <a:cxnLst/>
            <a:rect l="l" t="t" r="r" b="b"/>
            <a:pathLst>
              <a:path w="107900" h="136400">
                <a:moveTo>
                  <a:pt x="0" y="28500"/>
                </a:moveTo>
                <a:lnTo>
                  <a:pt x="62094" y="0"/>
                </a:lnTo>
                <a:lnTo>
                  <a:pt x="107900" y="107895"/>
                </a:lnTo>
                <a:lnTo>
                  <a:pt x="45808" y="136400"/>
                </a:lnTo>
                <a:lnTo>
                  <a:pt x="0" y="2850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4" name="object 944"/>
          <p:cNvSpPr/>
          <p:nvPr/>
        </p:nvSpPr>
        <p:spPr>
          <a:xfrm>
            <a:off x="3278790" y="16657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5" name="object 945"/>
          <p:cNvSpPr/>
          <p:nvPr/>
        </p:nvSpPr>
        <p:spPr>
          <a:xfrm>
            <a:off x="3237288" y="1542196"/>
            <a:ext cx="98680" cy="123584"/>
          </a:xfrm>
          <a:custGeom>
            <a:avLst/>
            <a:gdLst/>
            <a:ahLst/>
            <a:cxnLst/>
            <a:rect l="l" t="t" r="r" b="b"/>
            <a:pathLst>
              <a:path w="108914" h="136400">
                <a:moveTo>
                  <a:pt x="0" y="28503"/>
                </a:moveTo>
                <a:lnTo>
                  <a:pt x="63111" y="0"/>
                </a:lnTo>
                <a:lnTo>
                  <a:pt x="108914" y="108919"/>
                </a:lnTo>
                <a:lnTo>
                  <a:pt x="45805" y="136400"/>
                </a:lnTo>
                <a:lnTo>
                  <a:pt x="0" y="28503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6" name="object 946"/>
          <p:cNvSpPr/>
          <p:nvPr/>
        </p:nvSpPr>
        <p:spPr>
          <a:xfrm>
            <a:off x="3311071" y="1512685"/>
            <a:ext cx="106062" cy="142951"/>
          </a:xfrm>
          <a:custGeom>
            <a:avLst/>
            <a:gdLst/>
            <a:ahLst/>
            <a:cxnLst/>
            <a:rect l="l" t="t" r="r" b="b"/>
            <a:pathLst>
              <a:path w="117061" h="157776">
                <a:moveTo>
                  <a:pt x="0" y="27486"/>
                </a:moveTo>
                <a:lnTo>
                  <a:pt x="62096" y="0"/>
                </a:lnTo>
                <a:lnTo>
                  <a:pt x="117061" y="130290"/>
                </a:lnTo>
                <a:lnTo>
                  <a:pt x="53947" y="157776"/>
                </a:lnTo>
                <a:lnTo>
                  <a:pt x="0" y="27486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7" name="object 947"/>
          <p:cNvSpPr/>
          <p:nvPr/>
        </p:nvSpPr>
        <p:spPr>
          <a:xfrm>
            <a:off x="3260347" y="1391869"/>
            <a:ext cx="97762" cy="123584"/>
          </a:xfrm>
          <a:custGeom>
            <a:avLst/>
            <a:gdLst/>
            <a:ahLst/>
            <a:cxnLst/>
            <a:rect l="l" t="t" r="r" b="b"/>
            <a:pathLst>
              <a:path w="107900" h="136400">
                <a:moveTo>
                  <a:pt x="0" y="28498"/>
                </a:moveTo>
                <a:lnTo>
                  <a:pt x="63111" y="0"/>
                </a:lnTo>
                <a:lnTo>
                  <a:pt x="107900" y="107895"/>
                </a:lnTo>
                <a:lnTo>
                  <a:pt x="45805" y="136400"/>
                </a:lnTo>
                <a:lnTo>
                  <a:pt x="0" y="28498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8" name="object 948"/>
          <p:cNvSpPr/>
          <p:nvPr/>
        </p:nvSpPr>
        <p:spPr>
          <a:xfrm>
            <a:off x="3324903" y="1368814"/>
            <a:ext cx="98685" cy="123579"/>
          </a:xfrm>
          <a:custGeom>
            <a:avLst/>
            <a:gdLst/>
            <a:ahLst/>
            <a:cxnLst/>
            <a:rect l="l" t="t" r="r" b="b"/>
            <a:pathLst>
              <a:path w="108919" h="136395">
                <a:moveTo>
                  <a:pt x="0" y="28500"/>
                </a:moveTo>
                <a:lnTo>
                  <a:pt x="63111" y="0"/>
                </a:lnTo>
                <a:lnTo>
                  <a:pt x="108919" y="108912"/>
                </a:lnTo>
                <a:lnTo>
                  <a:pt x="45805" y="136395"/>
                </a:lnTo>
                <a:lnTo>
                  <a:pt x="0" y="2850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9" name="object 949"/>
          <p:cNvSpPr/>
          <p:nvPr/>
        </p:nvSpPr>
        <p:spPr>
          <a:xfrm>
            <a:off x="3406065" y="1457348"/>
            <a:ext cx="137416" cy="140183"/>
          </a:xfrm>
          <a:custGeom>
            <a:avLst/>
            <a:gdLst/>
            <a:ahLst/>
            <a:cxnLst/>
            <a:rect l="l" t="t" r="r" b="b"/>
            <a:pathLst>
              <a:path w="151666" h="154720">
                <a:moveTo>
                  <a:pt x="0" y="46825"/>
                </a:moveTo>
                <a:lnTo>
                  <a:pt x="105860" y="0"/>
                </a:lnTo>
                <a:lnTo>
                  <a:pt x="151666" y="107900"/>
                </a:lnTo>
                <a:lnTo>
                  <a:pt x="45805" y="154720"/>
                </a:lnTo>
                <a:lnTo>
                  <a:pt x="0" y="4682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0" name="object 950"/>
          <p:cNvSpPr/>
          <p:nvPr/>
        </p:nvSpPr>
        <p:spPr>
          <a:xfrm>
            <a:off x="3443880" y="1270128"/>
            <a:ext cx="139261" cy="163241"/>
          </a:xfrm>
          <a:custGeom>
            <a:avLst/>
            <a:gdLst/>
            <a:ahLst/>
            <a:cxnLst/>
            <a:rect l="l" t="t" r="r" b="b"/>
            <a:pathLst>
              <a:path w="153703" h="180170">
                <a:moveTo>
                  <a:pt x="0" y="39701"/>
                </a:moveTo>
                <a:lnTo>
                  <a:pt x="89575" y="0"/>
                </a:lnTo>
                <a:lnTo>
                  <a:pt x="153703" y="141491"/>
                </a:lnTo>
                <a:lnTo>
                  <a:pt x="64125" y="180170"/>
                </a:lnTo>
                <a:lnTo>
                  <a:pt x="0" y="3970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1" name="object 951"/>
          <p:cNvSpPr/>
          <p:nvPr/>
        </p:nvSpPr>
        <p:spPr>
          <a:xfrm>
            <a:off x="3412521" y="1376187"/>
            <a:ext cx="85770" cy="94071"/>
          </a:xfrm>
          <a:custGeom>
            <a:avLst/>
            <a:gdLst/>
            <a:ahLst/>
            <a:cxnLst/>
            <a:rect l="l" t="t" r="r" b="b"/>
            <a:pathLst>
              <a:path w="94665" h="103826">
                <a:moveTo>
                  <a:pt x="0" y="28503"/>
                </a:moveTo>
                <a:lnTo>
                  <a:pt x="63111" y="0"/>
                </a:lnTo>
                <a:lnTo>
                  <a:pt x="94665" y="75326"/>
                </a:lnTo>
                <a:lnTo>
                  <a:pt x="31551" y="103826"/>
                </a:lnTo>
                <a:lnTo>
                  <a:pt x="0" y="28503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2" name="object 952"/>
          <p:cNvSpPr/>
          <p:nvPr/>
        </p:nvSpPr>
        <p:spPr>
          <a:xfrm>
            <a:off x="3567464" y="1241538"/>
            <a:ext cx="127268" cy="140183"/>
          </a:xfrm>
          <a:custGeom>
            <a:avLst/>
            <a:gdLst/>
            <a:ahLst/>
            <a:cxnLst/>
            <a:rect l="l" t="t" r="r" b="b"/>
            <a:pathLst>
              <a:path w="140466" h="154720">
                <a:moveTo>
                  <a:pt x="0" y="39698"/>
                </a:moveTo>
                <a:lnTo>
                  <a:pt x="89575" y="0"/>
                </a:lnTo>
                <a:lnTo>
                  <a:pt x="140466" y="115024"/>
                </a:lnTo>
                <a:lnTo>
                  <a:pt x="50891" y="154720"/>
                </a:lnTo>
                <a:lnTo>
                  <a:pt x="0" y="39698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3" name="object 953"/>
          <p:cNvSpPr/>
          <p:nvPr/>
        </p:nvSpPr>
        <p:spPr>
          <a:xfrm>
            <a:off x="3653235" y="1181592"/>
            <a:ext cx="136492" cy="161393"/>
          </a:xfrm>
          <a:custGeom>
            <a:avLst/>
            <a:gdLst/>
            <a:ahLst/>
            <a:cxnLst/>
            <a:rect l="l" t="t" r="r" b="b"/>
            <a:pathLst>
              <a:path w="150647" h="178130">
                <a:moveTo>
                  <a:pt x="0" y="38681"/>
                </a:moveTo>
                <a:lnTo>
                  <a:pt x="89575" y="0"/>
                </a:lnTo>
                <a:lnTo>
                  <a:pt x="150647" y="138432"/>
                </a:lnTo>
                <a:lnTo>
                  <a:pt x="61072" y="178130"/>
                </a:lnTo>
                <a:lnTo>
                  <a:pt x="0" y="3868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4" name="object 954"/>
          <p:cNvSpPr/>
          <p:nvPr/>
        </p:nvSpPr>
        <p:spPr>
          <a:xfrm>
            <a:off x="3647699" y="1358665"/>
            <a:ext cx="126348" cy="139264"/>
          </a:xfrm>
          <a:custGeom>
            <a:avLst/>
            <a:gdLst/>
            <a:ahLst/>
            <a:cxnLst/>
            <a:rect l="l" t="t" r="r" b="b"/>
            <a:pathLst>
              <a:path w="139451" h="153706">
                <a:moveTo>
                  <a:pt x="0" y="38681"/>
                </a:moveTo>
                <a:lnTo>
                  <a:pt x="88560" y="0"/>
                </a:lnTo>
                <a:lnTo>
                  <a:pt x="139451" y="115027"/>
                </a:lnTo>
                <a:lnTo>
                  <a:pt x="50896" y="153706"/>
                </a:lnTo>
                <a:lnTo>
                  <a:pt x="0" y="3868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5" name="object 955"/>
          <p:cNvSpPr/>
          <p:nvPr/>
        </p:nvSpPr>
        <p:spPr>
          <a:xfrm>
            <a:off x="3748226" y="1321778"/>
            <a:ext cx="127272" cy="139259"/>
          </a:xfrm>
          <a:custGeom>
            <a:avLst/>
            <a:gdLst/>
            <a:ahLst/>
            <a:cxnLst/>
            <a:rect l="l" t="t" r="r" b="b"/>
            <a:pathLst>
              <a:path w="140471" h="153701">
                <a:moveTo>
                  <a:pt x="0" y="38678"/>
                </a:moveTo>
                <a:lnTo>
                  <a:pt x="89580" y="0"/>
                </a:lnTo>
                <a:lnTo>
                  <a:pt x="140471" y="115019"/>
                </a:lnTo>
                <a:lnTo>
                  <a:pt x="50896" y="153701"/>
                </a:lnTo>
                <a:lnTo>
                  <a:pt x="0" y="38678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6" name="object 956"/>
          <p:cNvSpPr/>
          <p:nvPr/>
        </p:nvSpPr>
        <p:spPr>
          <a:xfrm>
            <a:off x="3917002" y="1152079"/>
            <a:ext cx="105133" cy="94995"/>
          </a:xfrm>
          <a:custGeom>
            <a:avLst/>
            <a:gdLst/>
            <a:ahLst/>
            <a:cxnLst/>
            <a:rect l="l" t="t" r="r" b="b"/>
            <a:pathLst>
              <a:path w="116036" h="104846">
                <a:moveTo>
                  <a:pt x="0" y="39695"/>
                </a:moveTo>
                <a:lnTo>
                  <a:pt x="89575" y="0"/>
                </a:lnTo>
                <a:lnTo>
                  <a:pt x="116036" y="65145"/>
                </a:lnTo>
                <a:lnTo>
                  <a:pt x="26461" y="104846"/>
                </a:lnTo>
                <a:lnTo>
                  <a:pt x="0" y="39695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7" name="object 957"/>
          <p:cNvSpPr/>
          <p:nvPr/>
        </p:nvSpPr>
        <p:spPr>
          <a:xfrm>
            <a:off x="3926227" y="1231395"/>
            <a:ext cx="142025" cy="118972"/>
          </a:xfrm>
          <a:custGeom>
            <a:avLst/>
            <a:gdLst/>
            <a:ahLst/>
            <a:cxnLst/>
            <a:rect l="l" t="t" r="r" b="b"/>
            <a:pathLst>
              <a:path w="156754" h="131310">
                <a:moveTo>
                  <a:pt x="0" y="54964"/>
                </a:moveTo>
                <a:lnTo>
                  <a:pt x="126217" y="0"/>
                </a:lnTo>
                <a:lnTo>
                  <a:pt x="156754" y="76340"/>
                </a:lnTo>
                <a:lnTo>
                  <a:pt x="30534" y="131310"/>
                </a:lnTo>
                <a:lnTo>
                  <a:pt x="0" y="5496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8" name="object 958"/>
          <p:cNvSpPr/>
          <p:nvPr/>
        </p:nvSpPr>
        <p:spPr>
          <a:xfrm>
            <a:off x="4052574" y="1144701"/>
            <a:ext cx="135573" cy="155862"/>
          </a:xfrm>
          <a:custGeom>
            <a:avLst/>
            <a:gdLst/>
            <a:ahLst/>
            <a:cxnLst/>
            <a:rect l="l" t="t" r="r" b="b"/>
            <a:pathLst>
              <a:path w="149632" h="172025">
                <a:moveTo>
                  <a:pt x="0" y="38678"/>
                </a:moveTo>
                <a:lnTo>
                  <a:pt x="89577" y="0"/>
                </a:lnTo>
                <a:lnTo>
                  <a:pt x="149632" y="133344"/>
                </a:lnTo>
                <a:lnTo>
                  <a:pt x="60057" y="172025"/>
                </a:lnTo>
                <a:lnTo>
                  <a:pt x="0" y="38678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9" name="object 959"/>
          <p:cNvSpPr/>
          <p:nvPr/>
        </p:nvSpPr>
        <p:spPr>
          <a:xfrm>
            <a:off x="4156789" y="1115189"/>
            <a:ext cx="135575" cy="155862"/>
          </a:xfrm>
          <a:custGeom>
            <a:avLst/>
            <a:gdLst/>
            <a:ahLst/>
            <a:cxnLst/>
            <a:rect l="l" t="t" r="r" b="b"/>
            <a:pathLst>
              <a:path w="149635" h="172025">
                <a:moveTo>
                  <a:pt x="0" y="38681"/>
                </a:moveTo>
                <a:lnTo>
                  <a:pt x="89575" y="0"/>
                </a:lnTo>
                <a:lnTo>
                  <a:pt x="149635" y="133347"/>
                </a:lnTo>
                <a:lnTo>
                  <a:pt x="60060" y="172025"/>
                </a:lnTo>
                <a:lnTo>
                  <a:pt x="0" y="38681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0" name="object 960"/>
          <p:cNvSpPr/>
          <p:nvPr/>
        </p:nvSpPr>
        <p:spPr>
          <a:xfrm>
            <a:off x="4245329" y="1074607"/>
            <a:ext cx="109752" cy="145721"/>
          </a:xfrm>
          <a:custGeom>
            <a:avLst/>
            <a:gdLst/>
            <a:ahLst/>
            <a:cxnLst/>
            <a:rect l="l" t="t" r="r" b="b"/>
            <a:pathLst>
              <a:path w="121134" h="160833">
                <a:moveTo>
                  <a:pt x="0" y="28505"/>
                </a:moveTo>
                <a:lnTo>
                  <a:pt x="60054" y="0"/>
                </a:lnTo>
                <a:lnTo>
                  <a:pt x="121134" y="133347"/>
                </a:lnTo>
                <a:lnTo>
                  <a:pt x="60054" y="160833"/>
                </a:lnTo>
                <a:lnTo>
                  <a:pt x="0" y="28505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1" name="object 961"/>
          <p:cNvSpPr/>
          <p:nvPr/>
        </p:nvSpPr>
        <p:spPr>
          <a:xfrm>
            <a:off x="4316344" y="1045098"/>
            <a:ext cx="108824" cy="146638"/>
          </a:xfrm>
          <a:custGeom>
            <a:avLst/>
            <a:gdLst/>
            <a:ahLst/>
            <a:cxnLst/>
            <a:rect l="l" t="t" r="r" b="b"/>
            <a:pathLst>
              <a:path w="120109" h="161845">
                <a:moveTo>
                  <a:pt x="0" y="28500"/>
                </a:moveTo>
                <a:lnTo>
                  <a:pt x="60054" y="0"/>
                </a:lnTo>
                <a:lnTo>
                  <a:pt x="120109" y="133344"/>
                </a:lnTo>
                <a:lnTo>
                  <a:pt x="60054" y="161845"/>
                </a:lnTo>
                <a:lnTo>
                  <a:pt x="0" y="28500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2" name="object 962"/>
          <p:cNvSpPr/>
          <p:nvPr/>
        </p:nvSpPr>
        <p:spPr>
          <a:xfrm>
            <a:off x="4388283" y="1040486"/>
            <a:ext cx="109746" cy="122661"/>
          </a:xfrm>
          <a:custGeom>
            <a:avLst/>
            <a:gdLst/>
            <a:ahLst/>
            <a:cxnLst/>
            <a:rect l="l" t="t" r="r" b="b"/>
            <a:pathLst>
              <a:path w="121127" h="135381">
                <a:moveTo>
                  <a:pt x="72269" y="0"/>
                </a:moveTo>
                <a:lnTo>
                  <a:pt x="121127" y="106880"/>
                </a:lnTo>
                <a:lnTo>
                  <a:pt x="60054" y="135381"/>
                </a:lnTo>
                <a:lnTo>
                  <a:pt x="0" y="2036"/>
                </a:lnTo>
                <a:lnTo>
                  <a:pt x="5085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3" name="object 963"/>
          <p:cNvSpPr/>
          <p:nvPr/>
        </p:nvSpPr>
        <p:spPr>
          <a:xfrm>
            <a:off x="4471282" y="1040486"/>
            <a:ext cx="98680" cy="97757"/>
          </a:xfrm>
          <a:custGeom>
            <a:avLst/>
            <a:gdLst/>
            <a:ahLst/>
            <a:cxnLst/>
            <a:rect l="l" t="t" r="r" b="b"/>
            <a:pathLst>
              <a:path w="108914" h="107895">
                <a:moveTo>
                  <a:pt x="73294" y="0"/>
                </a:moveTo>
                <a:lnTo>
                  <a:pt x="108914" y="79394"/>
                </a:lnTo>
                <a:lnTo>
                  <a:pt x="48859" y="107895"/>
                </a:lnTo>
                <a:lnTo>
                  <a:pt x="0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4" name="object 964"/>
          <p:cNvSpPr/>
          <p:nvPr/>
        </p:nvSpPr>
        <p:spPr>
          <a:xfrm>
            <a:off x="3981559" y="1447167"/>
            <a:ext cx="10784" cy="72336"/>
          </a:xfrm>
          <a:custGeom>
            <a:avLst/>
            <a:gdLst/>
            <a:ahLst/>
            <a:cxnLst/>
            <a:rect l="l" t="t" r="r" b="b"/>
            <a:pathLst>
              <a:path w="11902" h="79837">
                <a:moveTo>
                  <a:pt x="7978" y="0"/>
                </a:moveTo>
                <a:lnTo>
                  <a:pt x="3522" y="11811"/>
                </a:lnTo>
                <a:lnTo>
                  <a:pt x="866" y="23996"/>
                </a:lnTo>
                <a:lnTo>
                  <a:pt x="0" y="36355"/>
                </a:lnTo>
                <a:lnTo>
                  <a:pt x="914" y="48692"/>
                </a:lnTo>
                <a:lnTo>
                  <a:pt x="3600" y="60808"/>
                </a:lnTo>
                <a:lnTo>
                  <a:pt x="8046" y="72507"/>
                </a:lnTo>
                <a:lnTo>
                  <a:pt x="11902" y="79837"/>
                </a:lnTo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5" name="object 965"/>
          <p:cNvSpPr/>
          <p:nvPr/>
        </p:nvSpPr>
        <p:spPr>
          <a:xfrm>
            <a:off x="4003695" y="1409392"/>
            <a:ext cx="135571" cy="155862"/>
          </a:xfrm>
          <a:custGeom>
            <a:avLst/>
            <a:gdLst/>
            <a:ahLst/>
            <a:cxnLst/>
            <a:rect l="l" t="t" r="r" b="b"/>
            <a:pathLst>
              <a:path w="149630" h="172025">
                <a:moveTo>
                  <a:pt x="0" y="39698"/>
                </a:moveTo>
                <a:lnTo>
                  <a:pt x="89575" y="0"/>
                </a:lnTo>
                <a:lnTo>
                  <a:pt x="149630" y="133344"/>
                </a:lnTo>
                <a:lnTo>
                  <a:pt x="60054" y="172025"/>
                </a:lnTo>
                <a:lnTo>
                  <a:pt x="0" y="39698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6" name="object 966"/>
          <p:cNvSpPr/>
          <p:nvPr/>
        </p:nvSpPr>
        <p:spPr>
          <a:xfrm>
            <a:off x="4132811" y="1379879"/>
            <a:ext cx="79316" cy="97759"/>
          </a:xfrm>
          <a:custGeom>
            <a:avLst/>
            <a:gdLst/>
            <a:ahLst/>
            <a:cxnLst/>
            <a:rect l="l" t="t" r="r" b="b"/>
            <a:pathLst>
              <a:path w="87541" h="107897">
                <a:moveTo>
                  <a:pt x="0" y="24429"/>
                </a:moveTo>
                <a:lnTo>
                  <a:pt x="47840" y="0"/>
                </a:lnTo>
                <a:lnTo>
                  <a:pt x="87541" y="84484"/>
                </a:lnTo>
                <a:lnTo>
                  <a:pt x="38683" y="107897"/>
                </a:lnTo>
                <a:lnTo>
                  <a:pt x="0" y="24429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7" name="object 967"/>
          <p:cNvSpPr/>
          <p:nvPr/>
        </p:nvSpPr>
        <p:spPr>
          <a:xfrm>
            <a:off x="4226880" y="1326388"/>
            <a:ext cx="138340" cy="151250"/>
          </a:xfrm>
          <a:custGeom>
            <a:avLst/>
            <a:gdLst/>
            <a:ahLst/>
            <a:cxnLst/>
            <a:rect l="l" t="t" r="r" b="b"/>
            <a:pathLst>
              <a:path w="152686" h="166935">
                <a:moveTo>
                  <a:pt x="0" y="43771"/>
                </a:moveTo>
                <a:lnTo>
                  <a:pt x="88560" y="0"/>
                </a:lnTo>
                <a:lnTo>
                  <a:pt x="152686" y="123166"/>
                </a:lnTo>
                <a:lnTo>
                  <a:pt x="64130" y="166935"/>
                </a:lnTo>
                <a:lnTo>
                  <a:pt x="0" y="43771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8" name="object 968"/>
          <p:cNvSpPr/>
          <p:nvPr/>
        </p:nvSpPr>
        <p:spPr>
          <a:xfrm>
            <a:off x="4405803" y="1195424"/>
            <a:ext cx="247167" cy="262848"/>
          </a:xfrm>
          <a:custGeom>
            <a:avLst/>
            <a:gdLst/>
            <a:ahLst/>
            <a:cxnLst/>
            <a:rect l="l" t="t" r="r" b="b"/>
            <a:pathLst>
              <a:path w="272799" h="290106">
                <a:moveTo>
                  <a:pt x="0" y="71255"/>
                </a:moveTo>
                <a:lnTo>
                  <a:pt x="156754" y="0"/>
                </a:lnTo>
                <a:lnTo>
                  <a:pt x="272799" y="219871"/>
                </a:lnTo>
                <a:lnTo>
                  <a:pt x="116039" y="290106"/>
                </a:lnTo>
                <a:lnTo>
                  <a:pt x="0" y="71255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9" name="object 969"/>
          <p:cNvSpPr/>
          <p:nvPr/>
        </p:nvSpPr>
        <p:spPr>
          <a:xfrm>
            <a:off x="4188148" y="1482251"/>
            <a:ext cx="158631" cy="198288"/>
          </a:xfrm>
          <a:custGeom>
            <a:avLst/>
            <a:gdLst/>
            <a:ahLst/>
            <a:cxnLst/>
            <a:rect l="l" t="t" r="r" b="b"/>
            <a:pathLst>
              <a:path w="175082" h="218851">
                <a:moveTo>
                  <a:pt x="0" y="39701"/>
                </a:moveTo>
                <a:lnTo>
                  <a:pt x="89580" y="0"/>
                </a:lnTo>
                <a:lnTo>
                  <a:pt x="175082" y="180172"/>
                </a:lnTo>
                <a:lnTo>
                  <a:pt x="85504" y="218851"/>
                </a:lnTo>
                <a:lnTo>
                  <a:pt x="0" y="39701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0" name="object 970"/>
          <p:cNvSpPr/>
          <p:nvPr/>
        </p:nvSpPr>
        <p:spPr>
          <a:xfrm>
            <a:off x="2346378" y="2323360"/>
            <a:ext cx="161397" cy="135571"/>
          </a:xfrm>
          <a:custGeom>
            <a:avLst/>
            <a:gdLst/>
            <a:ahLst/>
            <a:cxnLst/>
            <a:rect l="l" t="t" r="r" b="b"/>
            <a:pathLst>
              <a:path w="178135" h="149630">
                <a:moveTo>
                  <a:pt x="0" y="64125"/>
                </a:moveTo>
                <a:lnTo>
                  <a:pt x="136400" y="0"/>
                </a:lnTo>
                <a:lnTo>
                  <a:pt x="178135" y="84484"/>
                </a:lnTo>
                <a:lnTo>
                  <a:pt x="40715" y="149630"/>
                </a:lnTo>
                <a:lnTo>
                  <a:pt x="0" y="6412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1" name="object 971"/>
          <p:cNvSpPr/>
          <p:nvPr/>
        </p:nvSpPr>
        <p:spPr>
          <a:xfrm>
            <a:off x="2404484" y="2418351"/>
            <a:ext cx="131882" cy="104216"/>
          </a:xfrm>
          <a:custGeom>
            <a:avLst/>
            <a:gdLst/>
            <a:ahLst/>
            <a:cxnLst/>
            <a:rect l="l" t="t" r="r" b="b"/>
            <a:pathLst>
              <a:path w="145559" h="115024">
                <a:moveTo>
                  <a:pt x="0" y="53950"/>
                </a:moveTo>
                <a:lnTo>
                  <a:pt x="115019" y="0"/>
                </a:lnTo>
                <a:lnTo>
                  <a:pt x="145559" y="61074"/>
                </a:lnTo>
                <a:lnTo>
                  <a:pt x="30534" y="115024"/>
                </a:lnTo>
                <a:lnTo>
                  <a:pt x="0" y="5395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2" name="object 972"/>
          <p:cNvSpPr/>
          <p:nvPr/>
        </p:nvSpPr>
        <p:spPr>
          <a:xfrm>
            <a:off x="2497628" y="2303990"/>
            <a:ext cx="129120" cy="140183"/>
          </a:xfrm>
          <a:custGeom>
            <a:avLst/>
            <a:gdLst/>
            <a:ahLst/>
            <a:cxnLst/>
            <a:rect l="l" t="t" r="r" b="b"/>
            <a:pathLst>
              <a:path w="142510" h="154720">
                <a:moveTo>
                  <a:pt x="0" y="40718"/>
                </a:moveTo>
                <a:lnTo>
                  <a:pt x="82450" y="0"/>
                </a:lnTo>
                <a:lnTo>
                  <a:pt x="142510" y="114005"/>
                </a:lnTo>
                <a:lnTo>
                  <a:pt x="61079" y="154720"/>
                </a:lnTo>
                <a:lnTo>
                  <a:pt x="0" y="40718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3" name="object 973"/>
          <p:cNvSpPr/>
          <p:nvPr/>
        </p:nvSpPr>
        <p:spPr>
          <a:xfrm>
            <a:off x="2571413" y="2226522"/>
            <a:ext cx="108824" cy="96838"/>
          </a:xfrm>
          <a:custGeom>
            <a:avLst/>
            <a:gdLst/>
            <a:ahLst/>
            <a:cxnLst/>
            <a:rect l="l" t="t" r="r" b="b"/>
            <a:pathLst>
              <a:path w="120109" h="106880">
                <a:moveTo>
                  <a:pt x="0" y="41730"/>
                </a:moveTo>
                <a:lnTo>
                  <a:pt x="81433" y="0"/>
                </a:lnTo>
                <a:lnTo>
                  <a:pt x="120109" y="65145"/>
                </a:lnTo>
                <a:lnTo>
                  <a:pt x="38681" y="106880"/>
                </a:lnTo>
                <a:lnTo>
                  <a:pt x="0" y="4173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4" name="object 974"/>
          <p:cNvSpPr/>
          <p:nvPr/>
        </p:nvSpPr>
        <p:spPr>
          <a:xfrm>
            <a:off x="2831493" y="2104781"/>
            <a:ext cx="127272" cy="134651"/>
          </a:xfrm>
          <a:custGeom>
            <a:avLst/>
            <a:gdLst/>
            <a:ahLst/>
            <a:cxnLst/>
            <a:rect l="l" t="t" r="r" b="b"/>
            <a:pathLst>
              <a:path w="140471" h="148615">
                <a:moveTo>
                  <a:pt x="0" y="40715"/>
                </a:moveTo>
                <a:lnTo>
                  <a:pt x="81431" y="0"/>
                </a:lnTo>
                <a:lnTo>
                  <a:pt x="140471" y="106880"/>
                </a:lnTo>
                <a:lnTo>
                  <a:pt x="58020" y="148615"/>
                </a:lnTo>
                <a:lnTo>
                  <a:pt x="0" y="4071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5" name="object 975"/>
          <p:cNvSpPr/>
          <p:nvPr/>
        </p:nvSpPr>
        <p:spPr>
          <a:xfrm>
            <a:off x="2706983" y="2007943"/>
            <a:ext cx="146643" cy="145718"/>
          </a:xfrm>
          <a:custGeom>
            <a:avLst/>
            <a:gdLst/>
            <a:ahLst/>
            <a:cxnLst/>
            <a:rect l="l" t="t" r="r" b="b"/>
            <a:pathLst>
              <a:path w="161850" h="160830">
                <a:moveTo>
                  <a:pt x="0" y="52930"/>
                </a:moveTo>
                <a:lnTo>
                  <a:pt x="102812" y="0"/>
                </a:lnTo>
                <a:lnTo>
                  <a:pt x="161850" y="106880"/>
                </a:lnTo>
                <a:lnTo>
                  <a:pt x="58020" y="160830"/>
                </a:lnTo>
                <a:lnTo>
                  <a:pt x="0" y="5293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6" name="object 976"/>
          <p:cNvSpPr/>
          <p:nvPr/>
        </p:nvSpPr>
        <p:spPr>
          <a:xfrm>
            <a:off x="2908961" y="1928627"/>
            <a:ext cx="146643" cy="145721"/>
          </a:xfrm>
          <a:custGeom>
            <a:avLst/>
            <a:gdLst/>
            <a:ahLst/>
            <a:cxnLst/>
            <a:rect l="l" t="t" r="r" b="b"/>
            <a:pathLst>
              <a:path w="161850" h="160833">
                <a:moveTo>
                  <a:pt x="0" y="52930"/>
                </a:moveTo>
                <a:lnTo>
                  <a:pt x="103829" y="0"/>
                </a:lnTo>
                <a:lnTo>
                  <a:pt x="161850" y="106883"/>
                </a:lnTo>
                <a:lnTo>
                  <a:pt x="58023" y="160833"/>
                </a:lnTo>
                <a:lnTo>
                  <a:pt x="0" y="5293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7" name="object 977"/>
          <p:cNvSpPr/>
          <p:nvPr/>
        </p:nvSpPr>
        <p:spPr>
          <a:xfrm>
            <a:off x="3011334" y="1874214"/>
            <a:ext cx="113436" cy="116205"/>
          </a:xfrm>
          <a:custGeom>
            <a:avLst/>
            <a:gdLst/>
            <a:ahLst/>
            <a:cxnLst/>
            <a:rect l="l" t="t" r="r" b="b"/>
            <a:pathLst>
              <a:path w="125200" h="128256">
                <a:moveTo>
                  <a:pt x="0" y="40715"/>
                </a:moveTo>
                <a:lnTo>
                  <a:pt x="77360" y="0"/>
                </a:lnTo>
                <a:lnTo>
                  <a:pt x="125200" y="88555"/>
                </a:lnTo>
                <a:lnTo>
                  <a:pt x="47840" y="128256"/>
                </a:lnTo>
                <a:lnTo>
                  <a:pt x="0" y="4071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8" name="object 978"/>
          <p:cNvSpPr/>
          <p:nvPr/>
        </p:nvSpPr>
        <p:spPr>
          <a:xfrm>
            <a:off x="3151518" y="1852080"/>
            <a:ext cx="87613" cy="88535"/>
          </a:xfrm>
          <a:custGeom>
            <a:avLst/>
            <a:gdLst/>
            <a:ahLst/>
            <a:cxnLst/>
            <a:rect l="l" t="t" r="r" b="b"/>
            <a:pathLst>
              <a:path w="96699" h="97716">
                <a:moveTo>
                  <a:pt x="0" y="31556"/>
                </a:moveTo>
                <a:lnTo>
                  <a:pt x="60054" y="0"/>
                </a:lnTo>
                <a:lnTo>
                  <a:pt x="96699" y="67179"/>
                </a:lnTo>
                <a:lnTo>
                  <a:pt x="36649" y="97716"/>
                </a:lnTo>
                <a:lnTo>
                  <a:pt x="0" y="31556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9" name="object 979"/>
          <p:cNvSpPr/>
          <p:nvPr/>
        </p:nvSpPr>
        <p:spPr>
          <a:xfrm>
            <a:off x="3216998" y="1812424"/>
            <a:ext cx="88539" cy="87613"/>
          </a:xfrm>
          <a:custGeom>
            <a:avLst/>
            <a:gdLst/>
            <a:ahLst/>
            <a:cxnLst/>
            <a:rect l="l" t="t" r="r" b="b"/>
            <a:pathLst>
              <a:path w="97721" h="96699">
                <a:moveTo>
                  <a:pt x="0" y="30534"/>
                </a:moveTo>
                <a:lnTo>
                  <a:pt x="61079" y="0"/>
                </a:lnTo>
                <a:lnTo>
                  <a:pt x="97721" y="66165"/>
                </a:lnTo>
                <a:lnTo>
                  <a:pt x="36649" y="96699"/>
                </a:lnTo>
                <a:lnTo>
                  <a:pt x="0" y="30534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0" name="object 980"/>
          <p:cNvSpPr/>
          <p:nvPr/>
        </p:nvSpPr>
        <p:spPr>
          <a:xfrm>
            <a:off x="3260347" y="1878827"/>
            <a:ext cx="99602" cy="106981"/>
          </a:xfrm>
          <a:custGeom>
            <a:avLst/>
            <a:gdLst/>
            <a:ahLst/>
            <a:cxnLst/>
            <a:rect l="l" t="t" r="r" b="b"/>
            <a:pathLst>
              <a:path w="109931" h="118075">
                <a:moveTo>
                  <a:pt x="0" y="30534"/>
                </a:moveTo>
                <a:lnTo>
                  <a:pt x="60057" y="0"/>
                </a:lnTo>
                <a:lnTo>
                  <a:pt x="109931" y="87541"/>
                </a:lnTo>
                <a:lnTo>
                  <a:pt x="48859" y="118075"/>
                </a:lnTo>
                <a:lnTo>
                  <a:pt x="0" y="30534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1" name="object 981"/>
          <p:cNvSpPr/>
          <p:nvPr/>
        </p:nvSpPr>
        <p:spPr>
          <a:xfrm>
            <a:off x="3342429" y="1865912"/>
            <a:ext cx="138340" cy="156786"/>
          </a:xfrm>
          <a:custGeom>
            <a:avLst/>
            <a:gdLst/>
            <a:ahLst/>
            <a:cxnLst/>
            <a:rect l="l" t="t" r="r" b="b"/>
            <a:pathLst>
              <a:path w="152686" h="173045">
                <a:moveTo>
                  <a:pt x="0" y="41735"/>
                </a:moveTo>
                <a:lnTo>
                  <a:pt x="86521" y="0"/>
                </a:lnTo>
                <a:lnTo>
                  <a:pt x="152686" y="131310"/>
                </a:lnTo>
                <a:lnTo>
                  <a:pt x="65145" y="173045"/>
                </a:lnTo>
                <a:lnTo>
                  <a:pt x="0" y="4173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2" name="object 982"/>
          <p:cNvSpPr/>
          <p:nvPr/>
        </p:nvSpPr>
        <p:spPr>
          <a:xfrm>
            <a:off x="3417133" y="1784753"/>
            <a:ext cx="113438" cy="134651"/>
          </a:xfrm>
          <a:custGeom>
            <a:avLst/>
            <a:gdLst/>
            <a:ahLst/>
            <a:cxnLst/>
            <a:rect l="l" t="t" r="r" b="b"/>
            <a:pathLst>
              <a:path w="125202" h="148615">
                <a:moveTo>
                  <a:pt x="0" y="33593"/>
                </a:moveTo>
                <a:lnTo>
                  <a:pt x="68196" y="0"/>
                </a:lnTo>
                <a:lnTo>
                  <a:pt x="125202" y="115024"/>
                </a:lnTo>
                <a:lnTo>
                  <a:pt x="57001" y="148615"/>
                </a:lnTo>
                <a:lnTo>
                  <a:pt x="0" y="33593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3" name="object 983"/>
          <p:cNvSpPr/>
          <p:nvPr/>
        </p:nvSpPr>
        <p:spPr>
          <a:xfrm>
            <a:off x="3513047" y="1814266"/>
            <a:ext cx="113441" cy="134651"/>
          </a:xfrm>
          <a:custGeom>
            <a:avLst/>
            <a:gdLst/>
            <a:ahLst/>
            <a:cxnLst/>
            <a:rect l="l" t="t" r="r" b="b"/>
            <a:pathLst>
              <a:path w="125205" h="148615">
                <a:moveTo>
                  <a:pt x="0" y="33591"/>
                </a:moveTo>
                <a:lnTo>
                  <a:pt x="68201" y="0"/>
                </a:lnTo>
                <a:lnTo>
                  <a:pt x="125205" y="115022"/>
                </a:lnTo>
                <a:lnTo>
                  <a:pt x="57001" y="148615"/>
                </a:lnTo>
                <a:lnTo>
                  <a:pt x="0" y="3359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4" name="object 984"/>
          <p:cNvSpPr/>
          <p:nvPr/>
        </p:nvSpPr>
        <p:spPr>
          <a:xfrm>
            <a:off x="3623717" y="1757088"/>
            <a:ext cx="113441" cy="134651"/>
          </a:xfrm>
          <a:custGeom>
            <a:avLst/>
            <a:gdLst/>
            <a:ahLst/>
            <a:cxnLst/>
            <a:rect l="l" t="t" r="r" b="b"/>
            <a:pathLst>
              <a:path w="125205" h="148615">
                <a:moveTo>
                  <a:pt x="0" y="33588"/>
                </a:moveTo>
                <a:lnTo>
                  <a:pt x="68204" y="0"/>
                </a:lnTo>
                <a:lnTo>
                  <a:pt x="125205" y="114005"/>
                </a:lnTo>
                <a:lnTo>
                  <a:pt x="57006" y="148615"/>
                </a:lnTo>
                <a:lnTo>
                  <a:pt x="0" y="33588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5" name="object 985"/>
          <p:cNvSpPr/>
          <p:nvPr/>
        </p:nvSpPr>
        <p:spPr>
          <a:xfrm>
            <a:off x="3710412" y="1697136"/>
            <a:ext cx="113441" cy="135573"/>
          </a:xfrm>
          <a:custGeom>
            <a:avLst/>
            <a:gdLst/>
            <a:ahLst/>
            <a:cxnLst/>
            <a:rect l="l" t="t" r="r" b="b"/>
            <a:pathLst>
              <a:path w="125205" h="149632">
                <a:moveTo>
                  <a:pt x="0" y="34610"/>
                </a:moveTo>
                <a:lnTo>
                  <a:pt x="68201" y="0"/>
                </a:lnTo>
                <a:lnTo>
                  <a:pt x="125205" y="115027"/>
                </a:lnTo>
                <a:lnTo>
                  <a:pt x="57003" y="149632"/>
                </a:lnTo>
                <a:lnTo>
                  <a:pt x="0" y="3461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6" name="object 986"/>
          <p:cNvSpPr/>
          <p:nvPr/>
        </p:nvSpPr>
        <p:spPr>
          <a:xfrm>
            <a:off x="3831229" y="1630734"/>
            <a:ext cx="168772" cy="175235"/>
          </a:xfrm>
          <a:custGeom>
            <a:avLst/>
            <a:gdLst/>
            <a:ahLst/>
            <a:cxnLst/>
            <a:rect l="l" t="t" r="r" b="b"/>
            <a:pathLst>
              <a:path w="186274" h="193407">
                <a:moveTo>
                  <a:pt x="0" y="59040"/>
                </a:moveTo>
                <a:lnTo>
                  <a:pt x="121129" y="0"/>
                </a:lnTo>
                <a:lnTo>
                  <a:pt x="186274" y="134366"/>
                </a:lnTo>
                <a:lnTo>
                  <a:pt x="66165" y="193407"/>
                </a:lnTo>
                <a:lnTo>
                  <a:pt x="0" y="5904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7" name="object 987"/>
          <p:cNvSpPr/>
          <p:nvPr/>
        </p:nvSpPr>
        <p:spPr>
          <a:xfrm>
            <a:off x="3464171" y="1665781"/>
            <a:ext cx="113436" cy="135575"/>
          </a:xfrm>
          <a:custGeom>
            <a:avLst/>
            <a:gdLst/>
            <a:ahLst/>
            <a:cxnLst/>
            <a:rect l="l" t="t" r="r" b="b"/>
            <a:pathLst>
              <a:path w="125200" h="149635">
                <a:moveTo>
                  <a:pt x="0" y="34608"/>
                </a:moveTo>
                <a:lnTo>
                  <a:pt x="68196" y="0"/>
                </a:lnTo>
                <a:lnTo>
                  <a:pt x="125200" y="115024"/>
                </a:lnTo>
                <a:lnTo>
                  <a:pt x="56998" y="149635"/>
                </a:lnTo>
                <a:lnTo>
                  <a:pt x="0" y="34608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8" name="object 988"/>
          <p:cNvSpPr/>
          <p:nvPr/>
        </p:nvSpPr>
        <p:spPr>
          <a:xfrm>
            <a:off x="3638478" y="1587390"/>
            <a:ext cx="112515" cy="135575"/>
          </a:xfrm>
          <a:custGeom>
            <a:avLst/>
            <a:gdLst/>
            <a:ahLst/>
            <a:cxnLst/>
            <a:rect l="l" t="t" r="r" b="b"/>
            <a:pathLst>
              <a:path w="124183" h="149635">
                <a:moveTo>
                  <a:pt x="0" y="34610"/>
                </a:moveTo>
                <a:lnTo>
                  <a:pt x="67179" y="0"/>
                </a:lnTo>
                <a:lnTo>
                  <a:pt x="124183" y="115024"/>
                </a:lnTo>
                <a:lnTo>
                  <a:pt x="55984" y="149635"/>
                </a:lnTo>
                <a:lnTo>
                  <a:pt x="0" y="3461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9" name="object 989"/>
          <p:cNvSpPr/>
          <p:nvPr/>
        </p:nvSpPr>
        <p:spPr>
          <a:xfrm>
            <a:off x="3725167" y="1554188"/>
            <a:ext cx="113441" cy="135575"/>
          </a:xfrm>
          <a:custGeom>
            <a:avLst/>
            <a:gdLst/>
            <a:ahLst/>
            <a:cxnLst/>
            <a:rect l="l" t="t" r="r" b="b"/>
            <a:pathLst>
              <a:path w="125205" h="149635">
                <a:moveTo>
                  <a:pt x="0" y="34610"/>
                </a:moveTo>
                <a:lnTo>
                  <a:pt x="68199" y="0"/>
                </a:lnTo>
                <a:lnTo>
                  <a:pt x="125205" y="115024"/>
                </a:lnTo>
                <a:lnTo>
                  <a:pt x="57006" y="149635"/>
                </a:lnTo>
                <a:lnTo>
                  <a:pt x="0" y="3461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0" name="object 990"/>
          <p:cNvSpPr/>
          <p:nvPr/>
        </p:nvSpPr>
        <p:spPr>
          <a:xfrm>
            <a:off x="3798031" y="1496086"/>
            <a:ext cx="134649" cy="111593"/>
          </a:xfrm>
          <a:custGeom>
            <a:avLst/>
            <a:gdLst/>
            <a:ahLst/>
            <a:cxnLst/>
            <a:rect l="l" t="t" r="r" b="b"/>
            <a:pathLst>
              <a:path w="148613" h="123166">
                <a:moveTo>
                  <a:pt x="0" y="45805"/>
                </a:moveTo>
                <a:lnTo>
                  <a:pt x="105860" y="0"/>
                </a:lnTo>
                <a:lnTo>
                  <a:pt x="148613" y="78374"/>
                </a:lnTo>
                <a:lnTo>
                  <a:pt x="42749" y="123166"/>
                </a:lnTo>
                <a:lnTo>
                  <a:pt x="0" y="4580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1" name="object 991"/>
          <p:cNvSpPr/>
          <p:nvPr/>
        </p:nvSpPr>
        <p:spPr>
          <a:xfrm>
            <a:off x="1910147" y="1802275"/>
            <a:ext cx="110674" cy="116205"/>
          </a:xfrm>
          <a:custGeom>
            <a:avLst/>
            <a:gdLst/>
            <a:ahLst/>
            <a:cxnLst/>
            <a:rect l="l" t="t" r="r" b="b"/>
            <a:pathLst>
              <a:path w="122151" h="128256">
                <a:moveTo>
                  <a:pt x="0" y="41735"/>
                </a:moveTo>
                <a:lnTo>
                  <a:pt x="82450" y="0"/>
                </a:lnTo>
                <a:lnTo>
                  <a:pt x="122151" y="86526"/>
                </a:lnTo>
                <a:lnTo>
                  <a:pt x="39701" y="128256"/>
                </a:lnTo>
                <a:lnTo>
                  <a:pt x="0" y="41735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2" name="object 992"/>
          <p:cNvSpPr/>
          <p:nvPr/>
        </p:nvSpPr>
        <p:spPr>
          <a:xfrm>
            <a:off x="1808696" y="1564330"/>
            <a:ext cx="157707" cy="222270"/>
          </a:xfrm>
          <a:custGeom>
            <a:avLst/>
            <a:gdLst/>
            <a:ahLst/>
            <a:cxnLst/>
            <a:rect l="l" t="t" r="r" b="b"/>
            <a:pathLst>
              <a:path w="174062" h="245320">
                <a:moveTo>
                  <a:pt x="0" y="41735"/>
                </a:moveTo>
                <a:lnTo>
                  <a:pt x="82450" y="0"/>
                </a:lnTo>
                <a:lnTo>
                  <a:pt x="174062" y="203585"/>
                </a:lnTo>
                <a:lnTo>
                  <a:pt x="91611" y="245320"/>
                </a:lnTo>
                <a:lnTo>
                  <a:pt x="0" y="41735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3" name="object 993"/>
          <p:cNvSpPr/>
          <p:nvPr/>
        </p:nvSpPr>
        <p:spPr>
          <a:xfrm>
            <a:off x="3509357" y="958409"/>
            <a:ext cx="163239" cy="59946"/>
          </a:xfrm>
          <a:custGeom>
            <a:avLst/>
            <a:gdLst/>
            <a:ahLst/>
            <a:cxnLst/>
            <a:rect l="l" t="t" r="r" b="b"/>
            <a:pathLst>
              <a:path w="180168" h="66163">
                <a:moveTo>
                  <a:pt x="147595" y="0"/>
                </a:moveTo>
                <a:lnTo>
                  <a:pt x="0" y="66163"/>
                </a:lnTo>
                <a:lnTo>
                  <a:pt x="180168" y="66163"/>
                </a:lnTo>
                <a:lnTo>
                  <a:pt x="147595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4" name="object 994"/>
          <p:cNvSpPr/>
          <p:nvPr/>
        </p:nvSpPr>
        <p:spPr>
          <a:xfrm>
            <a:off x="3509359" y="958404"/>
            <a:ext cx="163239" cy="59948"/>
          </a:xfrm>
          <a:custGeom>
            <a:avLst/>
            <a:gdLst/>
            <a:ahLst/>
            <a:cxnLst/>
            <a:rect l="l" t="t" r="r" b="b"/>
            <a:pathLst>
              <a:path w="180167" h="66165">
                <a:moveTo>
                  <a:pt x="147596" y="0"/>
                </a:moveTo>
                <a:lnTo>
                  <a:pt x="180167" y="66165"/>
                </a:lnTo>
                <a:lnTo>
                  <a:pt x="0" y="66165"/>
                </a:lnTo>
                <a:lnTo>
                  <a:pt x="14759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5" name="object 995"/>
          <p:cNvSpPr/>
          <p:nvPr/>
        </p:nvSpPr>
        <p:spPr>
          <a:xfrm>
            <a:off x="3335969" y="1074612"/>
            <a:ext cx="65482" cy="23061"/>
          </a:xfrm>
          <a:custGeom>
            <a:avLst/>
            <a:gdLst/>
            <a:ahLst/>
            <a:cxnLst/>
            <a:rect l="l" t="t" r="r" b="b"/>
            <a:pathLst>
              <a:path w="72273" h="25452">
                <a:moveTo>
                  <a:pt x="61076" y="0"/>
                </a:moveTo>
                <a:lnTo>
                  <a:pt x="0" y="25452"/>
                </a:lnTo>
                <a:lnTo>
                  <a:pt x="72273" y="25452"/>
                </a:lnTo>
                <a:lnTo>
                  <a:pt x="6107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6" name="object 996"/>
          <p:cNvSpPr/>
          <p:nvPr/>
        </p:nvSpPr>
        <p:spPr>
          <a:xfrm>
            <a:off x="3335970" y="1074607"/>
            <a:ext cx="65484" cy="23060"/>
          </a:xfrm>
          <a:custGeom>
            <a:avLst/>
            <a:gdLst/>
            <a:ahLst/>
            <a:cxnLst/>
            <a:rect l="l" t="t" r="r" b="b"/>
            <a:pathLst>
              <a:path w="72275" h="25451">
                <a:moveTo>
                  <a:pt x="61077" y="0"/>
                </a:moveTo>
                <a:lnTo>
                  <a:pt x="72275" y="25451"/>
                </a:lnTo>
                <a:lnTo>
                  <a:pt x="0" y="25451"/>
                </a:lnTo>
                <a:lnTo>
                  <a:pt x="6107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7" name="object 997"/>
          <p:cNvSpPr/>
          <p:nvPr/>
        </p:nvSpPr>
        <p:spPr>
          <a:xfrm>
            <a:off x="3509357" y="1018355"/>
            <a:ext cx="201053" cy="79317"/>
          </a:xfrm>
          <a:custGeom>
            <a:avLst/>
            <a:gdLst/>
            <a:ahLst/>
            <a:cxnLst/>
            <a:rect l="l" t="t" r="r" b="b"/>
            <a:pathLst>
              <a:path w="221903" h="87542">
                <a:moveTo>
                  <a:pt x="221903" y="87542"/>
                </a:moveTo>
                <a:lnTo>
                  <a:pt x="180168" y="0"/>
                </a:lnTo>
                <a:lnTo>
                  <a:pt x="0" y="0"/>
                </a:lnTo>
                <a:lnTo>
                  <a:pt x="41734" y="87542"/>
                </a:lnTo>
                <a:lnTo>
                  <a:pt x="221903" y="8754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8" name="object 998"/>
          <p:cNvSpPr/>
          <p:nvPr/>
        </p:nvSpPr>
        <p:spPr>
          <a:xfrm>
            <a:off x="3509359" y="1018351"/>
            <a:ext cx="201052" cy="79316"/>
          </a:xfrm>
          <a:custGeom>
            <a:avLst/>
            <a:gdLst/>
            <a:ahLst/>
            <a:cxnLst/>
            <a:rect l="l" t="t" r="r" b="b"/>
            <a:pathLst>
              <a:path w="221902" h="87541">
                <a:moveTo>
                  <a:pt x="180167" y="0"/>
                </a:moveTo>
                <a:lnTo>
                  <a:pt x="0" y="0"/>
                </a:lnTo>
                <a:lnTo>
                  <a:pt x="221902" y="87541"/>
                </a:lnTo>
                <a:lnTo>
                  <a:pt x="18016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9" name="object 999"/>
          <p:cNvSpPr/>
          <p:nvPr/>
        </p:nvSpPr>
        <p:spPr>
          <a:xfrm>
            <a:off x="3509359" y="1018351"/>
            <a:ext cx="201052" cy="79316"/>
          </a:xfrm>
          <a:custGeom>
            <a:avLst/>
            <a:gdLst/>
            <a:ahLst/>
            <a:cxnLst/>
            <a:rect l="l" t="t" r="r" b="b"/>
            <a:pathLst>
              <a:path w="221902" h="87541">
                <a:moveTo>
                  <a:pt x="0" y="0"/>
                </a:moveTo>
                <a:lnTo>
                  <a:pt x="221902" y="87541"/>
                </a:lnTo>
                <a:lnTo>
                  <a:pt x="41735" y="8754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0" name="object 1000"/>
          <p:cNvSpPr/>
          <p:nvPr/>
        </p:nvSpPr>
        <p:spPr>
          <a:xfrm>
            <a:off x="3328593" y="1097673"/>
            <a:ext cx="74703" cy="2764"/>
          </a:xfrm>
          <a:custGeom>
            <a:avLst/>
            <a:gdLst/>
            <a:ahLst/>
            <a:cxnLst/>
            <a:rect l="l" t="t" r="r" b="b"/>
            <a:pathLst>
              <a:path w="82450" h="3051">
                <a:moveTo>
                  <a:pt x="82450" y="3051"/>
                </a:moveTo>
                <a:lnTo>
                  <a:pt x="80413" y="0"/>
                </a:lnTo>
                <a:lnTo>
                  <a:pt x="8140" y="0"/>
                </a:lnTo>
                <a:lnTo>
                  <a:pt x="0" y="3051"/>
                </a:lnTo>
                <a:lnTo>
                  <a:pt x="82450" y="305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1" name="object 1001"/>
          <p:cNvSpPr/>
          <p:nvPr/>
        </p:nvSpPr>
        <p:spPr>
          <a:xfrm>
            <a:off x="3335970" y="1097667"/>
            <a:ext cx="67329" cy="2766"/>
          </a:xfrm>
          <a:custGeom>
            <a:avLst/>
            <a:gdLst/>
            <a:ahLst/>
            <a:cxnLst/>
            <a:rect l="l" t="t" r="r" b="b"/>
            <a:pathLst>
              <a:path w="74311" h="3053">
                <a:moveTo>
                  <a:pt x="72275" y="0"/>
                </a:moveTo>
                <a:lnTo>
                  <a:pt x="0" y="0"/>
                </a:lnTo>
                <a:lnTo>
                  <a:pt x="74311" y="3053"/>
                </a:lnTo>
                <a:lnTo>
                  <a:pt x="7227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2" name="object 1002"/>
          <p:cNvSpPr/>
          <p:nvPr/>
        </p:nvSpPr>
        <p:spPr>
          <a:xfrm>
            <a:off x="3328595" y="1097667"/>
            <a:ext cx="74703" cy="2766"/>
          </a:xfrm>
          <a:custGeom>
            <a:avLst/>
            <a:gdLst/>
            <a:ahLst/>
            <a:cxnLst/>
            <a:rect l="l" t="t" r="r" b="b"/>
            <a:pathLst>
              <a:path w="82450" h="3053">
                <a:moveTo>
                  <a:pt x="8139" y="0"/>
                </a:moveTo>
                <a:lnTo>
                  <a:pt x="82450" y="3053"/>
                </a:lnTo>
                <a:lnTo>
                  <a:pt x="0" y="3053"/>
                </a:lnTo>
                <a:lnTo>
                  <a:pt x="813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3" name="object 1003"/>
          <p:cNvSpPr/>
          <p:nvPr/>
        </p:nvSpPr>
        <p:spPr>
          <a:xfrm>
            <a:off x="3199473" y="1135482"/>
            <a:ext cx="66406" cy="23057"/>
          </a:xfrm>
          <a:custGeom>
            <a:avLst/>
            <a:gdLst/>
            <a:ahLst/>
            <a:cxnLst/>
            <a:rect l="l" t="t" r="r" b="b"/>
            <a:pathLst>
              <a:path w="73292" h="25448">
                <a:moveTo>
                  <a:pt x="61074" y="0"/>
                </a:moveTo>
                <a:lnTo>
                  <a:pt x="0" y="25448"/>
                </a:lnTo>
                <a:lnTo>
                  <a:pt x="73292" y="25448"/>
                </a:lnTo>
                <a:lnTo>
                  <a:pt x="6107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4" name="object 1004"/>
          <p:cNvSpPr/>
          <p:nvPr/>
        </p:nvSpPr>
        <p:spPr>
          <a:xfrm>
            <a:off x="3199475" y="1135476"/>
            <a:ext cx="66407" cy="23058"/>
          </a:xfrm>
          <a:custGeom>
            <a:avLst/>
            <a:gdLst/>
            <a:ahLst/>
            <a:cxnLst/>
            <a:rect l="l" t="t" r="r" b="b"/>
            <a:pathLst>
              <a:path w="73294" h="25449">
                <a:moveTo>
                  <a:pt x="61074" y="0"/>
                </a:moveTo>
                <a:lnTo>
                  <a:pt x="73294" y="25449"/>
                </a:lnTo>
                <a:lnTo>
                  <a:pt x="0" y="25449"/>
                </a:lnTo>
                <a:lnTo>
                  <a:pt x="6107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5" name="object 1005"/>
          <p:cNvSpPr/>
          <p:nvPr/>
        </p:nvSpPr>
        <p:spPr>
          <a:xfrm>
            <a:off x="3547170" y="1097673"/>
            <a:ext cx="79316" cy="60867"/>
          </a:xfrm>
          <a:custGeom>
            <a:avLst/>
            <a:gdLst/>
            <a:ahLst/>
            <a:cxnLst/>
            <a:rect l="l" t="t" r="r" b="b"/>
            <a:pathLst>
              <a:path w="87541" h="67179">
                <a:moveTo>
                  <a:pt x="87541" y="41730"/>
                </a:moveTo>
                <a:lnTo>
                  <a:pt x="0" y="0"/>
                </a:lnTo>
                <a:lnTo>
                  <a:pt x="19338" y="41730"/>
                </a:lnTo>
                <a:lnTo>
                  <a:pt x="31553" y="67179"/>
                </a:lnTo>
                <a:lnTo>
                  <a:pt x="87541" y="4173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6" name="object 1006"/>
          <p:cNvSpPr/>
          <p:nvPr/>
        </p:nvSpPr>
        <p:spPr>
          <a:xfrm>
            <a:off x="3547173" y="1097667"/>
            <a:ext cx="79316" cy="37809"/>
          </a:xfrm>
          <a:custGeom>
            <a:avLst/>
            <a:gdLst/>
            <a:ahLst/>
            <a:cxnLst/>
            <a:rect l="l" t="t" r="r" b="b"/>
            <a:pathLst>
              <a:path w="87541" h="41730">
                <a:moveTo>
                  <a:pt x="0" y="0"/>
                </a:moveTo>
                <a:lnTo>
                  <a:pt x="19336" y="41730"/>
                </a:lnTo>
                <a:lnTo>
                  <a:pt x="87541" y="4173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7" name="object 1007"/>
          <p:cNvSpPr/>
          <p:nvPr/>
        </p:nvSpPr>
        <p:spPr>
          <a:xfrm>
            <a:off x="3564693" y="1135476"/>
            <a:ext cx="61796" cy="23058"/>
          </a:xfrm>
          <a:custGeom>
            <a:avLst/>
            <a:gdLst/>
            <a:ahLst/>
            <a:cxnLst/>
            <a:rect l="l" t="t" r="r" b="b"/>
            <a:pathLst>
              <a:path w="68204" h="25449">
                <a:moveTo>
                  <a:pt x="0" y="0"/>
                </a:moveTo>
                <a:lnTo>
                  <a:pt x="68204" y="0"/>
                </a:lnTo>
                <a:lnTo>
                  <a:pt x="12214" y="2544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8" name="object 1008"/>
          <p:cNvSpPr/>
          <p:nvPr/>
        </p:nvSpPr>
        <p:spPr>
          <a:xfrm>
            <a:off x="3547170" y="1097672"/>
            <a:ext cx="163239" cy="37809"/>
          </a:xfrm>
          <a:custGeom>
            <a:avLst/>
            <a:gdLst/>
            <a:ahLst/>
            <a:cxnLst/>
            <a:rect l="l" t="t" r="r" b="b"/>
            <a:pathLst>
              <a:path w="180168" h="41730">
                <a:moveTo>
                  <a:pt x="0" y="0"/>
                </a:moveTo>
                <a:lnTo>
                  <a:pt x="87541" y="41730"/>
                </a:lnTo>
                <a:lnTo>
                  <a:pt x="180168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9" name="object 1009"/>
          <p:cNvSpPr/>
          <p:nvPr/>
        </p:nvSpPr>
        <p:spPr>
          <a:xfrm>
            <a:off x="3547173" y="1097667"/>
            <a:ext cx="163239" cy="37809"/>
          </a:xfrm>
          <a:custGeom>
            <a:avLst/>
            <a:gdLst/>
            <a:ahLst/>
            <a:cxnLst/>
            <a:rect l="l" t="t" r="r" b="b"/>
            <a:pathLst>
              <a:path w="180167" h="41730">
                <a:moveTo>
                  <a:pt x="0" y="0"/>
                </a:moveTo>
                <a:lnTo>
                  <a:pt x="180167" y="0"/>
                </a:lnTo>
                <a:lnTo>
                  <a:pt x="87541" y="4173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0" name="object 1010"/>
          <p:cNvSpPr/>
          <p:nvPr/>
        </p:nvSpPr>
        <p:spPr>
          <a:xfrm>
            <a:off x="3143219" y="1160382"/>
            <a:ext cx="2766" cy="927"/>
          </a:xfrm>
          <a:custGeom>
            <a:avLst/>
            <a:gdLst/>
            <a:ahLst/>
            <a:cxnLst/>
            <a:rect l="l" t="t" r="r" b="b"/>
            <a:pathLst>
              <a:path w="3053" h="1023">
                <a:moveTo>
                  <a:pt x="3053" y="0"/>
                </a:moveTo>
                <a:lnTo>
                  <a:pt x="0" y="1023"/>
                </a:lnTo>
                <a:lnTo>
                  <a:pt x="3053" y="1023"/>
                </a:lnTo>
                <a:lnTo>
                  <a:pt x="3053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1" name="object 1011"/>
          <p:cNvSpPr/>
          <p:nvPr/>
        </p:nvSpPr>
        <p:spPr>
          <a:xfrm>
            <a:off x="3143220" y="1160378"/>
            <a:ext cx="2766" cy="926"/>
          </a:xfrm>
          <a:custGeom>
            <a:avLst/>
            <a:gdLst/>
            <a:ahLst/>
            <a:cxnLst/>
            <a:rect l="l" t="t" r="r" b="b"/>
            <a:pathLst>
              <a:path w="3053" h="1022">
                <a:moveTo>
                  <a:pt x="3053" y="0"/>
                </a:moveTo>
                <a:lnTo>
                  <a:pt x="3053" y="1022"/>
                </a:lnTo>
                <a:lnTo>
                  <a:pt x="0" y="1022"/>
                </a:lnTo>
                <a:lnTo>
                  <a:pt x="305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2" name="object 1012"/>
          <p:cNvSpPr/>
          <p:nvPr/>
        </p:nvSpPr>
        <p:spPr>
          <a:xfrm>
            <a:off x="3193019" y="1158539"/>
            <a:ext cx="73781" cy="2769"/>
          </a:xfrm>
          <a:custGeom>
            <a:avLst/>
            <a:gdLst/>
            <a:ahLst/>
            <a:cxnLst/>
            <a:rect l="l" t="t" r="r" b="b"/>
            <a:pathLst>
              <a:path w="81432" h="3056">
                <a:moveTo>
                  <a:pt x="81432" y="3056"/>
                </a:moveTo>
                <a:lnTo>
                  <a:pt x="80417" y="0"/>
                </a:lnTo>
                <a:lnTo>
                  <a:pt x="7124" y="0"/>
                </a:lnTo>
                <a:lnTo>
                  <a:pt x="0" y="3056"/>
                </a:lnTo>
                <a:lnTo>
                  <a:pt x="81432" y="305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3" name="object 1013"/>
          <p:cNvSpPr/>
          <p:nvPr/>
        </p:nvSpPr>
        <p:spPr>
          <a:xfrm>
            <a:off x="3199475" y="1158534"/>
            <a:ext cx="67327" cy="2769"/>
          </a:xfrm>
          <a:custGeom>
            <a:avLst/>
            <a:gdLst/>
            <a:ahLst/>
            <a:cxnLst/>
            <a:rect l="l" t="t" r="r" b="b"/>
            <a:pathLst>
              <a:path w="74309" h="3056">
                <a:moveTo>
                  <a:pt x="73294" y="0"/>
                </a:moveTo>
                <a:lnTo>
                  <a:pt x="0" y="0"/>
                </a:lnTo>
                <a:lnTo>
                  <a:pt x="74309" y="3056"/>
                </a:lnTo>
                <a:lnTo>
                  <a:pt x="7329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4" name="object 1014"/>
          <p:cNvSpPr/>
          <p:nvPr/>
        </p:nvSpPr>
        <p:spPr>
          <a:xfrm>
            <a:off x="3193020" y="1158534"/>
            <a:ext cx="73782" cy="2769"/>
          </a:xfrm>
          <a:custGeom>
            <a:avLst/>
            <a:gdLst/>
            <a:ahLst/>
            <a:cxnLst/>
            <a:rect l="l" t="t" r="r" b="b"/>
            <a:pathLst>
              <a:path w="81433" h="3056">
                <a:moveTo>
                  <a:pt x="7124" y="0"/>
                </a:moveTo>
                <a:lnTo>
                  <a:pt x="81433" y="3056"/>
                </a:lnTo>
                <a:lnTo>
                  <a:pt x="0" y="3056"/>
                </a:lnTo>
                <a:lnTo>
                  <a:pt x="712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5" name="object 1015"/>
          <p:cNvSpPr/>
          <p:nvPr/>
        </p:nvSpPr>
        <p:spPr>
          <a:xfrm>
            <a:off x="3084191" y="1161309"/>
            <a:ext cx="73781" cy="24899"/>
          </a:xfrm>
          <a:custGeom>
            <a:avLst/>
            <a:gdLst/>
            <a:ahLst/>
            <a:cxnLst/>
            <a:rect l="l" t="t" r="r" b="b"/>
            <a:pathLst>
              <a:path w="81432" h="27481">
                <a:moveTo>
                  <a:pt x="81432" y="27481"/>
                </a:moveTo>
                <a:lnTo>
                  <a:pt x="68202" y="0"/>
                </a:lnTo>
                <a:lnTo>
                  <a:pt x="65149" y="0"/>
                </a:lnTo>
                <a:lnTo>
                  <a:pt x="0" y="27481"/>
                </a:lnTo>
                <a:lnTo>
                  <a:pt x="81432" y="2748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6" name="object 1016"/>
          <p:cNvSpPr/>
          <p:nvPr/>
        </p:nvSpPr>
        <p:spPr>
          <a:xfrm>
            <a:off x="3143220" y="1161304"/>
            <a:ext cx="14753" cy="24901"/>
          </a:xfrm>
          <a:custGeom>
            <a:avLst/>
            <a:gdLst/>
            <a:ahLst/>
            <a:cxnLst/>
            <a:rect l="l" t="t" r="r" b="b"/>
            <a:pathLst>
              <a:path w="16283" h="27483">
                <a:moveTo>
                  <a:pt x="3053" y="0"/>
                </a:moveTo>
                <a:lnTo>
                  <a:pt x="0" y="0"/>
                </a:lnTo>
                <a:lnTo>
                  <a:pt x="16283" y="27483"/>
                </a:lnTo>
                <a:lnTo>
                  <a:pt x="305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7" name="object 1017"/>
          <p:cNvSpPr/>
          <p:nvPr/>
        </p:nvSpPr>
        <p:spPr>
          <a:xfrm>
            <a:off x="3084193" y="1161304"/>
            <a:ext cx="73780" cy="24901"/>
          </a:xfrm>
          <a:custGeom>
            <a:avLst/>
            <a:gdLst/>
            <a:ahLst/>
            <a:cxnLst/>
            <a:rect l="l" t="t" r="r" b="b"/>
            <a:pathLst>
              <a:path w="81431" h="27483">
                <a:moveTo>
                  <a:pt x="65147" y="0"/>
                </a:moveTo>
                <a:lnTo>
                  <a:pt x="81431" y="27483"/>
                </a:lnTo>
                <a:lnTo>
                  <a:pt x="0" y="27483"/>
                </a:lnTo>
                <a:lnTo>
                  <a:pt x="6514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8" name="object 1018"/>
          <p:cNvSpPr/>
          <p:nvPr/>
        </p:nvSpPr>
        <p:spPr>
          <a:xfrm>
            <a:off x="3328593" y="1100437"/>
            <a:ext cx="129116" cy="114360"/>
          </a:xfrm>
          <a:custGeom>
            <a:avLst/>
            <a:gdLst/>
            <a:ahLst/>
            <a:cxnLst/>
            <a:rect l="l" t="t" r="r" b="b"/>
            <a:pathLst>
              <a:path w="142506" h="126220">
                <a:moveTo>
                  <a:pt x="142506" y="126220"/>
                </a:moveTo>
                <a:lnTo>
                  <a:pt x="82450" y="0"/>
                </a:lnTo>
                <a:lnTo>
                  <a:pt x="0" y="0"/>
                </a:lnTo>
                <a:lnTo>
                  <a:pt x="61074" y="126220"/>
                </a:lnTo>
                <a:lnTo>
                  <a:pt x="142506" y="12622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9" name="object 1019"/>
          <p:cNvSpPr/>
          <p:nvPr/>
        </p:nvSpPr>
        <p:spPr>
          <a:xfrm>
            <a:off x="3328596" y="1100434"/>
            <a:ext cx="129115" cy="114358"/>
          </a:xfrm>
          <a:custGeom>
            <a:avLst/>
            <a:gdLst/>
            <a:ahLst/>
            <a:cxnLst/>
            <a:rect l="l" t="t" r="r" b="b"/>
            <a:pathLst>
              <a:path w="142505" h="126217">
                <a:moveTo>
                  <a:pt x="82450" y="0"/>
                </a:moveTo>
                <a:lnTo>
                  <a:pt x="0" y="0"/>
                </a:lnTo>
                <a:lnTo>
                  <a:pt x="142505" y="126217"/>
                </a:lnTo>
                <a:lnTo>
                  <a:pt x="8245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0" name="object 1020"/>
          <p:cNvSpPr/>
          <p:nvPr/>
        </p:nvSpPr>
        <p:spPr>
          <a:xfrm>
            <a:off x="3328596" y="1100434"/>
            <a:ext cx="129115" cy="114358"/>
          </a:xfrm>
          <a:custGeom>
            <a:avLst/>
            <a:gdLst/>
            <a:ahLst/>
            <a:cxnLst/>
            <a:rect l="l" t="t" r="r" b="b"/>
            <a:pathLst>
              <a:path w="142505" h="126217">
                <a:moveTo>
                  <a:pt x="0" y="0"/>
                </a:moveTo>
                <a:lnTo>
                  <a:pt x="142505" y="126217"/>
                </a:lnTo>
                <a:lnTo>
                  <a:pt x="61074" y="12621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1" name="object 1021"/>
          <p:cNvSpPr/>
          <p:nvPr/>
        </p:nvSpPr>
        <p:spPr>
          <a:xfrm>
            <a:off x="3006722" y="1214798"/>
            <a:ext cx="69167" cy="24900"/>
          </a:xfrm>
          <a:custGeom>
            <a:avLst/>
            <a:gdLst/>
            <a:ahLst/>
            <a:cxnLst/>
            <a:rect l="l" t="t" r="r" b="b"/>
            <a:pathLst>
              <a:path w="76340" h="27482">
                <a:moveTo>
                  <a:pt x="65145" y="0"/>
                </a:moveTo>
                <a:lnTo>
                  <a:pt x="0" y="27482"/>
                </a:lnTo>
                <a:lnTo>
                  <a:pt x="76340" y="27482"/>
                </a:lnTo>
                <a:lnTo>
                  <a:pt x="65145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2" name="object 1022"/>
          <p:cNvSpPr/>
          <p:nvPr/>
        </p:nvSpPr>
        <p:spPr>
          <a:xfrm>
            <a:off x="3006723" y="1214792"/>
            <a:ext cx="69170" cy="24901"/>
          </a:xfrm>
          <a:custGeom>
            <a:avLst/>
            <a:gdLst/>
            <a:ahLst/>
            <a:cxnLst/>
            <a:rect l="l" t="t" r="r" b="b"/>
            <a:pathLst>
              <a:path w="76343" h="27483">
                <a:moveTo>
                  <a:pt x="65145" y="0"/>
                </a:moveTo>
                <a:lnTo>
                  <a:pt x="76343" y="27483"/>
                </a:lnTo>
                <a:lnTo>
                  <a:pt x="0" y="27483"/>
                </a:lnTo>
                <a:lnTo>
                  <a:pt x="6514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3" name="object 1023"/>
          <p:cNvSpPr/>
          <p:nvPr/>
        </p:nvSpPr>
        <p:spPr>
          <a:xfrm>
            <a:off x="3383929" y="1214798"/>
            <a:ext cx="71937" cy="24900"/>
          </a:xfrm>
          <a:custGeom>
            <a:avLst/>
            <a:gdLst/>
            <a:ahLst/>
            <a:cxnLst/>
            <a:rect l="l" t="t" r="r" b="b"/>
            <a:pathLst>
              <a:path w="79397" h="27482">
                <a:moveTo>
                  <a:pt x="79397" y="0"/>
                </a:moveTo>
                <a:lnTo>
                  <a:pt x="0" y="0"/>
                </a:lnTo>
                <a:lnTo>
                  <a:pt x="13233" y="27482"/>
                </a:lnTo>
                <a:lnTo>
                  <a:pt x="7939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4" name="object 1024"/>
          <p:cNvSpPr/>
          <p:nvPr/>
        </p:nvSpPr>
        <p:spPr>
          <a:xfrm>
            <a:off x="3383932" y="1214792"/>
            <a:ext cx="73780" cy="0"/>
          </a:xfrm>
          <a:custGeom>
            <a:avLst/>
            <a:gdLst/>
            <a:ahLst/>
            <a:cxnLst/>
            <a:rect l="l" t="t" r="r" b="b"/>
            <a:pathLst>
              <a:path w="81431">
                <a:moveTo>
                  <a:pt x="81431" y="0"/>
                </a:moveTo>
                <a:lnTo>
                  <a:pt x="79396" y="0"/>
                </a:lnTo>
                <a:lnTo>
                  <a:pt x="0" y="0"/>
                </a:lnTo>
                <a:lnTo>
                  <a:pt x="8143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5" name="object 1025"/>
          <p:cNvSpPr/>
          <p:nvPr/>
        </p:nvSpPr>
        <p:spPr>
          <a:xfrm>
            <a:off x="3383932" y="1214792"/>
            <a:ext cx="71936" cy="0"/>
          </a:xfrm>
          <a:custGeom>
            <a:avLst/>
            <a:gdLst/>
            <a:ahLst/>
            <a:cxnLst/>
            <a:rect l="l" t="t" r="r" b="b"/>
            <a:pathLst>
              <a:path w="79396">
                <a:moveTo>
                  <a:pt x="79396" y="0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6" name="object 1026"/>
          <p:cNvSpPr/>
          <p:nvPr/>
        </p:nvSpPr>
        <p:spPr>
          <a:xfrm>
            <a:off x="3383932" y="1214792"/>
            <a:ext cx="71936" cy="24901"/>
          </a:xfrm>
          <a:custGeom>
            <a:avLst/>
            <a:gdLst/>
            <a:ahLst/>
            <a:cxnLst/>
            <a:rect l="l" t="t" r="r" b="b"/>
            <a:pathLst>
              <a:path w="79396" h="27483">
                <a:moveTo>
                  <a:pt x="0" y="0"/>
                </a:moveTo>
                <a:lnTo>
                  <a:pt x="79396" y="0"/>
                </a:lnTo>
                <a:lnTo>
                  <a:pt x="13231" y="2748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7" name="object 1027"/>
          <p:cNvSpPr/>
          <p:nvPr/>
        </p:nvSpPr>
        <p:spPr>
          <a:xfrm>
            <a:off x="2654417" y="1244310"/>
            <a:ext cx="15679" cy="5534"/>
          </a:xfrm>
          <a:custGeom>
            <a:avLst/>
            <a:gdLst/>
            <a:ahLst/>
            <a:cxnLst/>
            <a:rect l="l" t="t" r="r" b="b"/>
            <a:pathLst>
              <a:path w="17305" h="6108">
                <a:moveTo>
                  <a:pt x="14248" y="0"/>
                </a:moveTo>
                <a:lnTo>
                  <a:pt x="0" y="6108"/>
                </a:lnTo>
                <a:lnTo>
                  <a:pt x="17305" y="6108"/>
                </a:lnTo>
                <a:lnTo>
                  <a:pt x="14248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8" name="object 1028"/>
          <p:cNvSpPr/>
          <p:nvPr/>
        </p:nvSpPr>
        <p:spPr>
          <a:xfrm>
            <a:off x="2654419" y="1244305"/>
            <a:ext cx="15679" cy="5536"/>
          </a:xfrm>
          <a:custGeom>
            <a:avLst/>
            <a:gdLst/>
            <a:ahLst/>
            <a:cxnLst/>
            <a:rect l="l" t="t" r="r" b="b"/>
            <a:pathLst>
              <a:path w="17305" h="6110">
                <a:moveTo>
                  <a:pt x="14246" y="0"/>
                </a:moveTo>
                <a:lnTo>
                  <a:pt x="17305" y="6110"/>
                </a:lnTo>
                <a:lnTo>
                  <a:pt x="0" y="6110"/>
                </a:lnTo>
                <a:lnTo>
                  <a:pt x="1424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9" name="object 1029"/>
          <p:cNvSpPr/>
          <p:nvPr/>
        </p:nvSpPr>
        <p:spPr>
          <a:xfrm>
            <a:off x="2981821" y="1239698"/>
            <a:ext cx="98680" cy="10146"/>
          </a:xfrm>
          <a:custGeom>
            <a:avLst/>
            <a:gdLst/>
            <a:ahLst/>
            <a:cxnLst/>
            <a:rect l="l" t="t" r="r" b="b"/>
            <a:pathLst>
              <a:path w="108913" h="11198">
                <a:moveTo>
                  <a:pt x="108913" y="11198"/>
                </a:moveTo>
                <a:lnTo>
                  <a:pt x="103823" y="0"/>
                </a:lnTo>
                <a:lnTo>
                  <a:pt x="27482" y="0"/>
                </a:lnTo>
                <a:lnTo>
                  <a:pt x="0" y="11198"/>
                </a:lnTo>
                <a:lnTo>
                  <a:pt x="108913" y="1119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0" name="object 1030"/>
          <p:cNvSpPr/>
          <p:nvPr/>
        </p:nvSpPr>
        <p:spPr>
          <a:xfrm>
            <a:off x="3006723" y="1239693"/>
            <a:ext cx="73782" cy="10148"/>
          </a:xfrm>
          <a:custGeom>
            <a:avLst/>
            <a:gdLst/>
            <a:ahLst/>
            <a:cxnLst/>
            <a:rect l="l" t="t" r="r" b="b"/>
            <a:pathLst>
              <a:path w="81433" h="11200">
                <a:moveTo>
                  <a:pt x="76343" y="0"/>
                </a:moveTo>
                <a:lnTo>
                  <a:pt x="0" y="0"/>
                </a:lnTo>
                <a:lnTo>
                  <a:pt x="81433" y="11200"/>
                </a:lnTo>
                <a:lnTo>
                  <a:pt x="7634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1" name="object 1031"/>
          <p:cNvSpPr/>
          <p:nvPr/>
        </p:nvSpPr>
        <p:spPr>
          <a:xfrm>
            <a:off x="2981824" y="1239693"/>
            <a:ext cx="98680" cy="10148"/>
          </a:xfrm>
          <a:custGeom>
            <a:avLst/>
            <a:gdLst/>
            <a:ahLst/>
            <a:cxnLst/>
            <a:rect l="l" t="t" r="r" b="b"/>
            <a:pathLst>
              <a:path w="108914" h="11200">
                <a:moveTo>
                  <a:pt x="27481" y="0"/>
                </a:moveTo>
                <a:lnTo>
                  <a:pt x="108914" y="11200"/>
                </a:lnTo>
                <a:lnTo>
                  <a:pt x="0" y="11200"/>
                </a:lnTo>
                <a:lnTo>
                  <a:pt x="2748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2" name="object 1032"/>
          <p:cNvSpPr/>
          <p:nvPr/>
        </p:nvSpPr>
        <p:spPr>
          <a:xfrm>
            <a:off x="2942162" y="1258146"/>
            <a:ext cx="35047" cy="11987"/>
          </a:xfrm>
          <a:custGeom>
            <a:avLst/>
            <a:gdLst/>
            <a:ahLst/>
            <a:cxnLst/>
            <a:rect l="l" t="t" r="r" b="b"/>
            <a:pathLst>
              <a:path w="38681" h="13230">
                <a:moveTo>
                  <a:pt x="32575" y="0"/>
                </a:moveTo>
                <a:lnTo>
                  <a:pt x="0" y="13230"/>
                </a:lnTo>
                <a:lnTo>
                  <a:pt x="38681" y="13230"/>
                </a:lnTo>
                <a:lnTo>
                  <a:pt x="32575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3" name="object 1033"/>
          <p:cNvSpPr/>
          <p:nvPr/>
        </p:nvSpPr>
        <p:spPr>
          <a:xfrm>
            <a:off x="2942162" y="1258142"/>
            <a:ext cx="35048" cy="11986"/>
          </a:xfrm>
          <a:custGeom>
            <a:avLst/>
            <a:gdLst/>
            <a:ahLst/>
            <a:cxnLst/>
            <a:rect l="l" t="t" r="r" b="b"/>
            <a:pathLst>
              <a:path w="38683" h="13229">
                <a:moveTo>
                  <a:pt x="32576" y="0"/>
                </a:moveTo>
                <a:lnTo>
                  <a:pt x="38683" y="13229"/>
                </a:lnTo>
                <a:lnTo>
                  <a:pt x="0" y="13229"/>
                </a:lnTo>
                <a:lnTo>
                  <a:pt x="3257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4" name="object 1034"/>
          <p:cNvSpPr/>
          <p:nvPr/>
        </p:nvSpPr>
        <p:spPr>
          <a:xfrm>
            <a:off x="2605534" y="1249845"/>
            <a:ext cx="71937" cy="20288"/>
          </a:xfrm>
          <a:custGeom>
            <a:avLst/>
            <a:gdLst/>
            <a:ahLst/>
            <a:cxnLst/>
            <a:rect l="l" t="t" r="r" b="b"/>
            <a:pathLst>
              <a:path w="79397" h="22392">
                <a:moveTo>
                  <a:pt x="79397" y="22392"/>
                </a:moveTo>
                <a:lnTo>
                  <a:pt x="71258" y="0"/>
                </a:lnTo>
                <a:lnTo>
                  <a:pt x="53953" y="0"/>
                </a:lnTo>
                <a:lnTo>
                  <a:pt x="0" y="22392"/>
                </a:lnTo>
                <a:lnTo>
                  <a:pt x="79397" y="2239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5" name="object 1035"/>
          <p:cNvSpPr/>
          <p:nvPr/>
        </p:nvSpPr>
        <p:spPr>
          <a:xfrm>
            <a:off x="2654419" y="1249841"/>
            <a:ext cx="23053" cy="20286"/>
          </a:xfrm>
          <a:custGeom>
            <a:avLst/>
            <a:gdLst/>
            <a:ahLst/>
            <a:cxnLst/>
            <a:rect l="l" t="t" r="r" b="b"/>
            <a:pathLst>
              <a:path w="25444" h="22390">
                <a:moveTo>
                  <a:pt x="17305" y="0"/>
                </a:moveTo>
                <a:lnTo>
                  <a:pt x="0" y="0"/>
                </a:lnTo>
                <a:lnTo>
                  <a:pt x="25444" y="22390"/>
                </a:lnTo>
                <a:lnTo>
                  <a:pt x="1730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6" name="object 1036"/>
          <p:cNvSpPr/>
          <p:nvPr/>
        </p:nvSpPr>
        <p:spPr>
          <a:xfrm>
            <a:off x="2605534" y="1249841"/>
            <a:ext cx="71939" cy="20286"/>
          </a:xfrm>
          <a:custGeom>
            <a:avLst/>
            <a:gdLst/>
            <a:ahLst/>
            <a:cxnLst/>
            <a:rect l="l" t="t" r="r" b="b"/>
            <a:pathLst>
              <a:path w="79399" h="22390">
                <a:moveTo>
                  <a:pt x="53955" y="0"/>
                </a:moveTo>
                <a:lnTo>
                  <a:pt x="79399" y="22390"/>
                </a:lnTo>
                <a:lnTo>
                  <a:pt x="0" y="22390"/>
                </a:lnTo>
                <a:lnTo>
                  <a:pt x="5395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7" name="object 1037"/>
          <p:cNvSpPr/>
          <p:nvPr/>
        </p:nvSpPr>
        <p:spPr>
          <a:xfrm>
            <a:off x="3193019" y="1161309"/>
            <a:ext cx="128196" cy="113436"/>
          </a:xfrm>
          <a:custGeom>
            <a:avLst/>
            <a:gdLst/>
            <a:ahLst/>
            <a:cxnLst/>
            <a:rect l="l" t="t" r="r" b="b"/>
            <a:pathLst>
              <a:path w="141490" h="125200">
                <a:moveTo>
                  <a:pt x="141490" y="125200"/>
                </a:moveTo>
                <a:lnTo>
                  <a:pt x="81432" y="0"/>
                </a:lnTo>
                <a:lnTo>
                  <a:pt x="0" y="0"/>
                </a:lnTo>
                <a:lnTo>
                  <a:pt x="60055" y="125200"/>
                </a:lnTo>
                <a:lnTo>
                  <a:pt x="141490" y="12520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8" name="object 1038"/>
          <p:cNvSpPr/>
          <p:nvPr/>
        </p:nvSpPr>
        <p:spPr>
          <a:xfrm>
            <a:off x="3193020" y="1161304"/>
            <a:ext cx="128197" cy="113436"/>
          </a:xfrm>
          <a:custGeom>
            <a:avLst/>
            <a:gdLst/>
            <a:ahLst/>
            <a:cxnLst/>
            <a:rect l="l" t="t" r="r" b="b"/>
            <a:pathLst>
              <a:path w="141491" h="125200">
                <a:moveTo>
                  <a:pt x="81433" y="0"/>
                </a:moveTo>
                <a:lnTo>
                  <a:pt x="0" y="0"/>
                </a:lnTo>
                <a:lnTo>
                  <a:pt x="141491" y="125200"/>
                </a:lnTo>
                <a:lnTo>
                  <a:pt x="8143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9" name="object 1039"/>
          <p:cNvSpPr/>
          <p:nvPr/>
        </p:nvSpPr>
        <p:spPr>
          <a:xfrm>
            <a:off x="3193020" y="1161304"/>
            <a:ext cx="128197" cy="113436"/>
          </a:xfrm>
          <a:custGeom>
            <a:avLst/>
            <a:gdLst/>
            <a:ahLst/>
            <a:cxnLst/>
            <a:rect l="l" t="t" r="r" b="b"/>
            <a:pathLst>
              <a:path w="141491" h="125200">
                <a:moveTo>
                  <a:pt x="0" y="0"/>
                </a:moveTo>
                <a:lnTo>
                  <a:pt x="141491" y="125200"/>
                </a:lnTo>
                <a:lnTo>
                  <a:pt x="60057" y="12520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0" name="object 1040"/>
          <p:cNvSpPr/>
          <p:nvPr/>
        </p:nvSpPr>
        <p:spPr>
          <a:xfrm>
            <a:off x="2888672" y="1270133"/>
            <a:ext cx="98681" cy="23057"/>
          </a:xfrm>
          <a:custGeom>
            <a:avLst/>
            <a:gdLst/>
            <a:ahLst/>
            <a:cxnLst/>
            <a:rect l="l" t="t" r="r" b="b"/>
            <a:pathLst>
              <a:path w="108915" h="25448">
                <a:moveTo>
                  <a:pt x="108915" y="25448"/>
                </a:moveTo>
                <a:lnTo>
                  <a:pt x="97718" y="0"/>
                </a:lnTo>
                <a:lnTo>
                  <a:pt x="59037" y="0"/>
                </a:lnTo>
                <a:lnTo>
                  <a:pt x="0" y="25448"/>
                </a:lnTo>
                <a:lnTo>
                  <a:pt x="108915" y="2544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1" name="object 1041"/>
          <p:cNvSpPr/>
          <p:nvPr/>
        </p:nvSpPr>
        <p:spPr>
          <a:xfrm>
            <a:off x="2942162" y="1270128"/>
            <a:ext cx="45192" cy="23058"/>
          </a:xfrm>
          <a:custGeom>
            <a:avLst/>
            <a:gdLst/>
            <a:ahLst/>
            <a:cxnLst/>
            <a:rect l="l" t="t" r="r" b="b"/>
            <a:pathLst>
              <a:path w="49879" h="25449">
                <a:moveTo>
                  <a:pt x="38683" y="0"/>
                </a:moveTo>
                <a:lnTo>
                  <a:pt x="0" y="0"/>
                </a:lnTo>
                <a:lnTo>
                  <a:pt x="49879" y="25449"/>
                </a:lnTo>
                <a:lnTo>
                  <a:pt x="3868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2" name="object 1042"/>
          <p:cNvSpPr/>
          <p:nvPr/>
        </p:nvSpPr>
        <p:spPr>
          <a:xfrm>
            <a:off x="2888674" y="1270128"/>
            <a:ext cx="98680" cy="23058"/>
          </a:xfrm>
          <a:custGeom>
            <a:avLst/>
            <a:gdLst/>
            <a:ahLst/>
            <a:cxnLst/>
            <a:rect l="l" t="t" r="r" b="b"/>
            <a:pathLst>
              <a:path w="108914" h="25449">
                <a:moveTo>
                  <a:pt x="59035" y="0"/>
                </a:moveTo>
                <a:lnTo>
                  <a:pt x="108914" y="25449"/>
                </a:lnTo>
                <a:lnTo>
                  <a:pt x="0" y="25449"/>
                </a:lnTo>
                <a:lnTo>
                  <a:pt x="5903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3" name="object 1043"/>
          <p:cNvSpPr/>
          <p:nvPr/>
        </p:nvSpPr>
        <p:spPr>
          <a:xfrm>
            <a:off x="3084191" y="1186208"/>
            <a:ext cx="128197" cy="113436"/>
          </a:xfrm>
          <a:custGeom>
            <a:avLst/>
            <a:gdLst/>
            <a:ahLst/>
            <a:cxnLst/>
            <a:rect l="l" t="t" r="r" b="b"/>
            <a:pathLst>
              <a:path w="141491" h="125200">
                <a:moveTo>
                  <a:pt x="141491" y="125200"/>
                </a:moveTo>
                <a:lnTo>
                  <a:pt x="81432" y="0"/>
                </a:lnTo>
                <a:lnTo>
                  <a:pt x="0" y="0"/>
                </a:lnTo>
                <a:lnTo>
                  <a:pt x="60059" y="125200"/>
                </a:lnTo>
                <a:lnTo>
                  <a:pt x="141491" y="12520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4" name="object 1044"/>
          <p:cNvSpPr/>
          <p:nvPr/>
        </p:nvSpPr>
        <p:spPr>
          <a:xfrm>
            <a:off x="3084193" y="1186204"/>
            <a:ext cx="128197" cy="113436"/>
          </a:xfrm>
          <a:custGeom>
            <a:avLst/>
            <a:gdLst/>
            <a:ahLst/>
            <a:cxnLst/>
            <a:rect l="l" t="t" r="r" b="b"/>
            <a:pathLst>
              <a:path w="141491" h="125200">
                <a:moveTo>
                  <a:pt x="81431" y="0"/>
                </a:moveTo>
                <a:lnTo>
                  <a:pt x="0" y="0"/>
                </a:lnTo>
                <a:lnTo>
                  <a:pt x="141491" y="125200"/>
                </a:lnTo>
                <a:lnTo>
                  <a:pt x="8143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5" name="object 1045"/>
          <p:cNvSpPr/>
          <p:nvPr/>
        </p:nvSpPr>
        <p:spPr>
          <a:xfrm>
            <a:off x="3084193" y="1186204"/>
            <a:ext cx="128197" cy="113436"/>
          </a:xfrm>
          <a:custGeom>
            <a:avLst/>
            <a:gdLst/>
            <a:ahLst/>
            <a:cxnLst/>
            <a:rect l="l" t="t" r="r" b="b"/>
            <a:pathLst>
              <a:path w="141491" h="125200">
                <a:moveTo>
                  <a:pt x="0" y="0"/>
                </a:moveTo>
                <a:lnTo>
                  <a:pt x="141491" y="125200"/>
                </a:lnTo>
                <a:lnTo>
                  <a:pt x="60057" y="12520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6" name="object 1046"/>
          <p:cNvSpPr/>
          <p:nvPr/>
        </p:nvSpPr>
        <p:spPr>
          <a:xfrm>
            <a:off x="3247431" y="1274746"/>
            <a:ext cx="73782" cy="25823"/>
          </a:xfrm>
          <a:custGeom>
            <a:avLst/>
            <a:gdLst/>
            <a:ahLst/>
            <a:cxnLst/>
            <a:rect l="l" t="t" r="r" b="b"/>
            <a:pathLst>
              <a:path w="81434" h="28501">
                <a:moveTo>
                  <a:pt x="81434" y="0"/>
                </a:moveTo>
                <a:lnTo>
                  <a:pt x="0" y="0"/>
                </a:lnTo>
                <a:lnTo>
                  <a:pt x="13233" y="28501"/>
                </a:lnTo>
                <a:lnTo>
                  <a:pt x="8143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7" name="object 1047"/>
          <p:cNvSpPr/>
          <p:nvPr/>
        </p:nvSpPr>
        <p:spPr>
          <a:xfrm>
            <a:off x="3247434" y="1274740"/>
            <a:ext cx="11988" cy="25822"/>
          </a:xfrm>
          <a:custGeom>
            <a:avLst/>
            <a:gdLst/>
            <a:ahLst/>
            <a:cxnLst/>
            <a:rect l="l" t="t" r="r" b="b"/>
            <a:pathLst>
              <a:path w="13231" h="28500">
                <a:moveTo>
                  <a:pt x="13231" y="28500"/>
                </a:moveTo>
                <a:lnTo>
                  <a:pt x="0" y="0"/>
                </a:lnTo>
                <a:lnTo>
                  <a:pt x="13231" y="2850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8" name="object 1048"/>
          <p:cNvSpPr/>
          <p:nvPr/>
        </p:nvSpPr>
        <p:spPr>
          <a:xfrm>
            <a:off x="3247434" y="1274740"/>
            <a:ext cx="73782" cy="25822"/>
          </a:xfrm>
          <a:custGeom>
            <a:avLst/>
            <a:gdLst/>
            <a:ahLst/>
            <a:cxnLst/>
            <a:rect l="l" t="t" r="r" b="b"/>
            <a:pathLst>
              <a:path w="81433" h="28500">
                <a:moveTo>
                  <a:pt x="13231" y="28500"/>
                </a:moveTo>
                <a:lnTo>
                  <a:pt x="0" y="0"/>
                </a:lnTo>
                <a:lnTo>
                  <a:pt x="81433" y="0"/>
                </a:lnTo>
                <a:lnTo>
                  <a:pt x="13231" y="2850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9" name="object 1049"/>
          <p:cNvSpPr/>
          <p:nvPr/>
        </p:nvSpPr>
        <p:spPr>
          <a:xfrm>
            <a:off x="2605534" y="1270134"/>
            <a:ext cx="85770" cy="32280"/>
          </a:xfrm>
          <a:custGeom>
            <a:avLst/>
            <a:gdLst/>
            <a:ahLst/>
            <a:cxnLst/>
            <a:rect l="l" t="t" r="r" b="b"/>
            <a:pathLst>
              <a:path w="94665" h="35628">
                <a:moveTo>
                  <a:pt x="94665" y="35628"/>
                </a:moveTo>
                <a:lnTo>
                  <a:pt x="79397" y="0"/>
                </a:lnTo>
                <a:lnTo>
                  <a:pt x="0" y="0"/>
                </a:lnTo>
                <a:lnTo>
                  <a:pt x="14251" y="35628"/>
                </a:lnTo>
                <a:lnTo>
                  <a:pt x="94665" y="3562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0" name="object 1050"/>
          <p:cNvSpPr/>
          <p:nvPr/>
        </p:nvSpPr>
        <p:spPr>
          <a:xfrm>
            <a:off x="2605534" y="1270128"/>
            <a:ext cx="85770" cy="32282"/>
          </a:xfrm>
          <a:custGeom>
            <a:avLst/>
            <a:gdLst/>
            <a:ahLst/>
            <a:cxnLst/>
            <a:rect l="l" t="t" r="r" b="b"/>
            <a:pathLst>
              <a:path w="94665" h="35630">
                <a:moveTo>
                  <a:pt x="79399" y="0"/>
                </a:moveTo>
                <a:lnTo>
                  <a:pt x="0" y="0"/>
                </a:lnTo>
                <a:lnTo>
                  <a:pt x="94665" y="35630"/>
                </a:lnTo>
                <a:lnTo>
                  <a:pt x="7939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1" name="object 1051"/>
          <p:cNvSpPr/>
          <p:nvPr/>
        </p:nvSpPr>
        <p:spPr>
          <a:xfrm>
            <a:off x="2605534" y="1270128"/>
            <a:ext cx="85770" cy="32282"/>
          </a:xfrm>
          <a:custGeom>
            <a:avLst/>
            <a:gdLst/>
            <a:ahLst/>
            <a:cxnLst/>
            <a:rect l="l" t="t" r="r" b="b"/>
            <a:pathLst>
              <a:path w="94665" h="35630">
                <a:moveTo>
                  <a:pt x="0" y="0"/>
                </a:moveTo>
                <a:lnTo>
                  <a:pt x="94665" y="35630"/>
                </a:lnTo>
                <a:lnTo>
                  <a:pt x="14254" y="3563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2" name="object 1052"/>
          <p:cNvSpPr/>
          <p:nvPr/>
        </p:nvSpPr>
        <p:spPr>
          <a:xfrm>
            <a:off x="2981821" y="1249844"/>
            <a:ext cx="122661" cy="59944"/>
          </a:xfrm>
          <a:custGeom>
            <a:avLst/>
            <a:gdLst/>
            <a:ahLst/>
            <a:cxnLst/>
            <a:rect l="l" t="t" r="r" b="b"/>
            <a:pathLst>
              <a:path w="135381" h="66160">
                <a:moveTo>
                  <a:pt x="135381" y="66160"/>
                </a:moveTo>
                <a:lnTo>
                  <a:pt x="108913" y="0"/>
                </a:lnTo>
                <a:lnTo>
                  <a:pt x="0" y="0"/>
                </a:lnTo>
                <a:lnTo>
                  <a:pt x="27482" y="66160"/>
                </a:lnTo>
                <a:lnTo>
                  <a:pt x="135381" y="6616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3" name="object 1053"/>
          <p:cNvSpPr/>
          <p:nvPr/>
        </p:nvSpPr>
        <p:spPr>
          <a:xfrm>
            <a:off x="2981824" y="1249841"/>
            <a:ext cx="122661" cy="59943"/>
          </a:xfrm>
          <a:custGeom>
            <a:avLst/>
            <a:gdLst/>
            <a:ahLst/>
            <a:cxnLst/>
            <a:rect l="l" t="t" r="r" b="b"/>
            <a:pathLst>
              <a:path w="135381" h="66159">
                <a:moveTo>
                  <a:pt x="108914" y="0"/>
                </a:moveTo>
                <a:lnTo>
                  <a:pt x="0" y="0"/>
                </a:lnTo>
                <a:lnTo>
                  <a:pt x="135381" y="66159"/>
                </a:lnTo>
                <a:lnTo>
                  <a:pt x="1089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4" name="object 1054"/>
          <p:cNvSpPr/>
          <p:nvPr/>
        </p:nvSpPr>
        <p:spPr>
          <a:xfrm>
            <a:off x="2981824" y="1249841"/>
            <a:ext cx="122661" cy="59943"/>
          </a:xfrm>
          <a:custGeom>
            <a:avLst/>
            <a:gdLst/>
            <a:ahLst/>
            <a:cxnLst/>
            <a:rect l="l" t="t" r="r" b="b"/>
            <a:pathLst>
              <a:path w="135381" h="66159">
                <a:moveTo>
                  <a:pt x="0" y="0"/>
                </a:moveTo>
                <a:lnTo>
                  <a:pt x="135381" y="66159"/>
                </a:lnTo>
                <a:lnTo>
                  <a:pt x="27481" y="6615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5" name="object 1055"/>
          <p:cNvSpPr/>
          <p:nvPr/>
        </p:nvSpPr>
        <p:spPr>
          <a:xfrm>
            <a:off x="2583399" y="1314401"/>
            <a:ext cx="30435" cy="11066"/>
          </a:xfrm>
          <a:custGeom>
            <a:avLst/>
            <a:gdLst/>
            <a:ahLst/>
            <a:cxnLst/>
            <a:rect l="l" t="t" r="r" b="b"/>
            <a:pathLst>
              <a:path w="33591" h="12214">
                <a:moveTo>
                  <a:pt x="29519" y="0"/>
                </a:moveTo>
                <a:lnTo>
                  <a:pt x="0" y="12214"/>
                </a:lnTo>
                <a:lnTo>
                  <a:pt x="33591" y="12214"/>
                </a:lnTo>
                <a:lnTo>
                  <a:pt x="29519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6" name="object 1056"/>
          <p:cNvSpPr/>
          <p:nvPr/>
        </p:nvSpPr>
        <p:spPr>
          <a:xfrm>
            <a:off x="2583399" y="1314396"/>
            <a:ext cx="30437" cy="11066"/>
          </a:xfrm>
          <a:custGeom>
            <a:avLst/>
            <a:gdLst/>
            <a:ahLst/>
            <a:cxnLst/>
            <a:rect l="l" t="t" r="r" b="b"/>
            <a:pathLst>
              <a:path w="33593" h="12214">
                <a:moveTo>
                  <a:pt x="29520" y="0"/>
                </a:moveTo>
                <a:lnTo>
                  <a:pt x="33593" y="12214"/>
                </a:lnTo>
                <a:lnTo>
                  <a:pt x="0" y="12214"/>
                </a:lnTo>
                <a:lnTo>
                  <a:pt x="2952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7" name="object 1057"/>
          <p:cNvSpPr/>
          <p:nvPr/>
        </p:nvSpPr>
        <p:spPr>
          <a:xfrm>
            <a:off x="3138606" y="1299645"/>
            <a:ext cx="73781" cy="25823"/>
          </a:xfrm>
          <a:custGeom>
            <a:avLst/>
            <a:gdLst/>
            <a:ahLst/>
            <a:cxnLst/>
            <a:rect l="l" t="t" r="r" b="b"/>
            <a:pathLst>
              <a:path w="81432" h="28501">
                <a:moveTo>
                  <a:pt x="81432" y="0"/>
                </a:moveTo>
                <a:lnTo>
                  <a:pt x="0" y="0"/>
                </a:lnTo>
                <a:lnTo>
                  <a:pt x="13229" y="28501"/>
                </a:lnTo>
                <a:lnTo>
                  <a:pt x="81432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8" name="object 1058"/>
          <p:cNvSpPr/>
          <p:nvPr/>
        </p:nvSpPr>
        <p:spPr>
          <a:xfrm>
            <a:off x="3138608" y="1299641"/>
            <a:ext cx="11988" cy="25822"/>
          </a:xfrm>
          <a:custGeom>
            <a:avLst/>
            <a:gdLst/>
            <a:ahLst/>
            <a:cxnLst/>
            <a:rect l="l" t="t" r="r" b="b"/>
            <a:pathLst>
              <a:path w="13231" h="28500">
                <a:moveTo>
                  <a:pt x="13231" y="28500"/>
                </a:moveTo>
                <a:lnTo>
                  <a:pt x="0" y="0"/>
                </a:lnTo>
                <a:lnTo>
                  <a:pt x="13231" y="2850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9" name="object 1059"/>
          <p:cNvSpPr/>
          <p:nvPr/>
        </p:nvSpPr>
        <p:spPr>
          <a:xfrm>
            <a:off x="3138608" y="1299641"/>
            <a:ext cx="73782" cy="25822"/>
          </a:xfrm>
          <a:custGeom>
            <a:avLst/>
            <a:gdLst/>
            <a:ahLst/>
            <a:cxnLst/>
            <a:rect l="l" t="t" r="r" b="b"/>
            <a:pathLst>
              <a:path w="81433" h="28500">
                <a:moveTo>
                  <a:pt x="13231" y="28500"/>
                </a:moveTo>
                <a:lnTo>
                  <a:pt x="0" y="0"/>
                </a:lnTo>
                <a:lnTo>
                  <a:pt x="81433" y="0"/>
                </a:lnTo>
                <a:lnTo>
                  <a:pt x="13231" y="2850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0" name="object 1060"/>
          <p:cNvSpPr/>
          <p:nvPr/>
        </p:nvSpPr>
        <p:spPr>
          <a:xfrm>
            <a:off x="2618447" y="1302414"/>
            <a:ext cx="17522" cy="25823"/>
          </a:xfrm>
          <a:custGeom>
            <a:avLst/>
            <a:gdLst/>
            <a:ahLst/>
            <a:cxnLst/>
            <a:rect l="l" t="t" r="r" b="b"/>
            <a:pathLst>
              <a:path w="19339" h="28501">
                <a:moveTo>
                  <a:pt x="19339" y="25444"/>
                </a:moveTo>
                <a:lnTo>
                  <a:pt x="0" y="0"/>
                </a:lnTo>
                <a:lnTo>
                  <a:pt x="10181" y="25444"/>
                </a:lnTo>
                <a:lnTo>
                  <a:pt x="11200" y="28501"/>
                </a:lnTo>
                <a:lnTo>
                  <a:pt x="19339" y="2544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1" name="object 1061"/>
          <p:cNvSpPr/>
          <p:nvPr/>
        </p:nvSpPr>
        <p:spPr>
          <a:xfrm>
            <a:off x="2618448" y="1302410"/>
            <a:ext cx="17519" cy="23053"/>
          </a:xfrm>
          <a:custGeom>
            <a:avLst/>
            <a:gdLst/>
            <a:ahLst/>
            <a:cxnLst/>
            <a:rect l="l" t="t" r="r" b="b"/>
            <a:pathLst>
              <a:path w="19336" h="25444">
                <a:moveTo>
                  <a:pt x="0" y="0"/>
                </a:moveTo>
                <a:lnTo>
                  <a:pt x="10180" y="25444"/>
                </a:lnTo>
                <a:lnTo>
                  <a:pt x="19336" y="2544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2" name="object 1062"/>
          <p:cNvSpPr/>
          <p:nvPr/>
        </p:nvSpPr>
        <p:spPr>
          <a:xfrm>
            <a:off x="2627672" y="1325463"/>
            <a:ext cx="8296" cy="2769"/>
          </a:xfrm>
          <a:custGeom>
            <a:avLst/>
            <a:gdLst/>
            <a:ahLst/>
            <a:cxnLst/>
            <a:rect l="l" t="t" r="r" b="b"/>
            <a:pathLst>
              <a:path w="9156" h="3056">
                <a:moveTo>
                  <a:pt x="0" y="0"/>
                </a:moveTo>
                <a:lnTo>
                  <a:pt x="9156" y="0"/>
                </a:lnTo>
                <a:lnTo>
                  <a:pt x="1017" y="305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3" name="object 1063"/>
          <p:cNvSpPr/>
          <p:nvPr/>
        </p:nvSpPr>
        <p:spPr>
          <a:xfrm>
            <a:off x="2618447" y="1302414"/>
            <a:ext cx="72857" cy="23053"/>
          </a:xfrm>
          <a:custGeom>
            <a:avLst/>
            <a:gdLst/>
            <a:ahLst/>
            <a:cxnLst/>
            <a:rect l="l" t="t" r="r" b="b"/>
            <a:pathLst>
              <a:path w="80413" h="25444">
                <a:moveTo>
                  <a:pt x="0" y="0"/>
                </a:moveTo>
                <a:lnTo>
                  <a:pt x="19339" y="25444"/>
                </a:lnTo>
                <a:lnTo>
                  <a:pt x="80413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4" name="object 1064"/>
          <p:cNvSpPr/>
          <p:nvPr/>
        </p:nvSpPr>
        <p:spPr>
          <a:xfrm>
            <a:off x="2618448" y="1302410"/>
            <a:ext cx="72856" cy="23053"/>
          </a:xfrm>
          <a:custGeom>
            <a:avLst/>
            <a:gdLst/>
            <a:ahLst/>
            <a:cxnLst/>
            <a:rect l="l" t="t" r="r" b="b"/>
            <a:pathLst>
              <a:path w="80411" h="25444">
                <a:moveTo>
                  <a:pt x="0" y="0"/>
                </a:moveTo>
                <a:lnTo>
                  <a:pt x="80411" y="0"/>
                </a:lnTo>
                <a:lnTo>
                  <a:pt x="19336" y="2544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5" name="object 1065"/>
          <p:cNvSpPr/>
          <p:nvPr/>
        </p:nvSpPr>
        <p:spPr>
          <a:xfrm>
            <a:off x="3006722" y="1309789"/>
            <a:ext cx="26745" cy="35047"/>
          </a:xfrm>
          <a:custGeom>
            <a:avLst/>
            <a:gdLst/>
            <a:ahLst/>
            <a:cxnLst/>
            <a:rect l="l" t="t" r="r" b="b"/>
            <a:pathLst>
              <a:path w="29519" h="38682">
                <a:moveTo>
                  <a:pt x="29519" y="33591"/>
                </a:moveTo>
                <a:lnTo>
                  <a:pt x="0" y="0"/>
                </a:lnTo>
                <a:lnTo>
                  <a:pt x="14251" y="33591"/>
                </a:lnTo>
                <a:lnTo>
                  <a:pt x="16286" y="38682"/>
                </a:lnTo>
                <a:lnTo>
                  <a:pt x="29519" y="3359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6" name="object 1066"/>
          <p:cNvSpPr/>
          <p:nvPr/>
        </p:nvSpPr>
        <p:spPr>
          <a:xfrm>
            <a:off x="3006723" y="1309785"/>
            <a:ext cx="26746" cy="30435"/>
          </a:xfrm>
          <a:custGeom>
            <a:avLst/>
            <a:gdLst/>
            <a:ahLst/>
            <a:cxnLst/>
            <a:rect l="l" t="t" r="r" b="b"/>
            <a:pathLst>
              <a:path w="29520" h="33591">
                <a:moveTo>
                  <a:pt x="0" y="0"/>
                </a:moveTo>
                <a:lnTo>
                  <a:pt x="14254" y="33591"/>
                </a:lnTo>
                <a:lnTo>
                  <a:pt x="29520" y="3359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7" name="object 1067"/>
          <p:cNvSpPr/>
          <p:nvPr/>
        </p:nvSpPr>
        <p:spPr>
          <a:xfrm>
            <a:off x="3019637" y="1340219"/>
            <a:ext cx="13832" cy="4612"/>
          </a:xfrm>
          <a:custGeom>
            <a:avLst/>
            <a:gdLst/>
            <a:ahLst/>
            <a:cxnLst/>
            <a:rect l="l" t="t" r="r" b="b"/>
            <a:pathLst>
              <a:path w="15266" h="5090">
                <a:moveTo>
                  <a:pt x="0" y="0"/>
                </a:moveTo>
                <a:lnTo>
                  <a:pt x="15266" y="0"/>
                </a:lnTo>
                <a:lnTo>
                  <a:pt x="2031" y="509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8" name="object 1068"/>
          <p:cNvSpPr/>
          <p:nvPr/>
        </p:nvSpPr>
        <p:spPr>
          <a:xfrm>
            <a:off x="3006722" y="1309789"/>
            <a:ext cx="97761" cy="30435"/>
          </a:xfrm>
          <a:custGeom>
            <a:avLst/>
            <a:gdLst/>
            <a:ahLst/>
            <a:cxnLst/>
            <a:rect l="l" t="t" r="r" b="b"/>
            <a:pathLst>
              <a:path w="107899" h="33591">
                <a:moveTo>
                  <a:pt x="0" y="0"/>
                </a:moveTo>
                <a:lnTo>
                  <a:pt x="29519" y="33591"/>
                </a:lnTo>
                <a:lnTo>
                  <a:pt x="107899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9" name="object 1069"/>
          <p:cNvSpPr/>
          <p:nvPr/>
        </p:nvSpPr>
        <p:spPr>
          <a:xfrm>
            <a:off x="3006722" y="1309785"/>
            <a:ext cx="97762" cy="30435"/>
          </a:xfrm>
          <a:custGeom>
            <a:avLst/>
            <a:gdLst/>
            <a:ahLst/>
            <a:cxnLst/>
            <a:rect l="l" t="t" r="r" b="b"/>
            <a:pathLst>
              <a:path w="107900" h="33591">
                <a:moveTo>
                  <a:pt x="0" y="0"/>
                </a:moveTo>
                <a:lnTo>
                  <a:pt x="107900" y="0"/>
                </a:lnTo>
                <a:lnTo>
                  <a:pt x="29520" y="3359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0" name="object 1070"/>
          <p:cNvSpPr/>
          <p:nvPr/>
        </p:nvSpPr>
        <p:spPr>
          <a:xfrm>
            <a:off x="2548355" y="1325468"/>
            <a:ext cx="71937" cy="14756"/>
          </a:xfrm>
          <a:custGeom>
            <a:avLst/>
            <a:gdLst/>
            <a:ahLst/>
            <a:cxnLst/>
            <a:rect l="l" t="t" r="r" b="b"/>
            <a:pathLst>
              <a:path w="79397" h="16286">
                <a:moveTo>
                  <a:pt x="79397" y="16286"/>
                </a:moveTo>
                <a:lnTo>
                  <a:pt x="72269" y="0"/>
                </a:lnTo>
                <a:lnTo>
                  <a:pt x="38677" y="0"/>
                </a:lnTo>
                <a:lnTo>
                  <a:pt x="0" y="16286"/>
                </a:lnTo>
                <a:lnTo>
                  <a:pt x="79397" y="1628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1" name="object 1071"/>
          <p:cNvSpPr/>
          <p:nvPr/>
        </p:nvSpPr>
        <p:spPr>
          <a:xfrm>
            <a:off x="2583399" y="1325464"/>
            <a:ext cx="36894" cy="14755"/>
          </a:xfrm>
          <a:custGeom>
            <a:avLst/>
            <a:gdLst/>
            <a:ahLst/>
            <a:cxnLst/>
            <a:rect l="l" t="t" r="r" b="b"/>
            <a:pathLst>
              <a:path w="40720" h="16285">
                <a:moveTo>
                  <a:pt x="33593" y="0"/>
                </a:moveTo>
                <a:lnTo>
                  <a:pt x="0" y="0"/>
                </a:lnTo>
                <a:lnTo>
                  <a:pt x="40720" y="16285"/>
                </a:lnTo>
                <a:lnTo>
                  <a:pt x="3359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2" name="object 1072"/>
          <p:cNvSpPr/>
          <p:nvPr/>
        </p:nvSpPr>
        <p:spPr>
          <a:xfrm>
            <a:off x="2548357" y="1325464"/>
            <a:ext cx="71936" cy="14755"/>
          </a:xfrm>
          <a:custGeom>
            <a:avLst/>
            <a:gdLst/>
            <a:ahLst/>
            <a:cxnLst/>
            <a:rect l="l" t="t" r="r" b="b"/>
            <a:pathLst>
              <a:path w="79396" h="16285">
                <a:moveTo>
                  <a:pt x="38676" y="0"/>
                </a:moveTo>
                <a:lnTo>
                  <a:pt x="79396" y="16285"/>
                </a:lnTo>
                <a:lnTo>
                  <a:pt x="0" y="16285"/>
                </a:lnTo>
                <a:lnTo>
                  <a:pt x="3867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3" name="object 1073"/>
          <p:cNvSpPr/>
          <p:nvPr/>
        </p:nvSpPr>
        <p:spPr>
          <a:xfrm>
            <a:off x="2884060" y="130978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4" name="object 1074"/>
          <p:cNvSpPr/>
          <p:nvPr/>
        </p:nvSpPr>
        <p:spPr>
          <a:xfrm>
            <a:off x="2884062" y="130978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5" name="object 1075"/>
          <p:cNvSpPr/>
          <p:nvPr/>
        </p:nvSpPr>
        <p:spPr>
          <a:xfrm>
            <a:off x="2776154" y="1309789"/>
            <a:ext cx="128194" cy="46114"/>
          </a:xfrm>
          <a:custGeom>
            <a:avLst/>
            <a:gdLst/>
            <a:ahLst/>
            <a:cxnLst/>
            <a:rect l="l" t="t" r="r" b="b"/>
            <a:pathLst>
              <a:path w="141488" h="50896">
                <a:moveTo>
                  <a:pt x="141488" y="50896"/>
                </a:moveTo>
                <a:lnTo>
                  <a:pt x="119095" y="0"/>
                </a:lnTo>
                <a:lnTo>
                  <a:pt x="0" y="50896"/>
                </a:lnTo>
                <a:lnTo>
                  <a:pt x="141488" y="5089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6" name="object 1076"/>
          <p:cNvSpPr/>
          <p:nvPr/>
        </p:nvSpPr>
        <p:spPr>
          <a:xfrm>
            <a:off x="2884062" y="1309784"/>
            <a:ext cx="20286" cy="46114"/>
          </a:xfrm>
          <a:custGeom>
            <a:avLst/>
            <a:gdLst/>
            <a:ahLst/>
            <a:cxnLst/>
            <a:rect l="l" t="t" r="r" b="b"/>
            <a:pathLst>
              <a:path w="22390" h="50896">
                <a:moveTo>
                  <a:pt x="22390" y="50896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7" name="object 1077"/>
          <p:cNvSpPr/>
          <p:nvPr/>
        </p:nvSpPr>
        <p:spPr>
          <a:xfrm>
            <a:off x="2776156" y="1309784"/>
            <a:ext cx="128192" cy="46114"/>
          </a:xfrm>
          <a:custGeom>
            <a:avLst/>
            <a:gdLst/>
            <a:ahLst/>
            <a:cxnLst/>
            <a:rect l="l" t="t" r="r" b="b"/>
            <a:pathLst>
              <a:path w="141486" h="50896">
                <a:moveTo>
                  <a:pt x="119095" y="0"/>
                </a:moveTo>
                <a:lnTo>
                  <a:pt x="141486" y="50896"/>
                </a:lnTo>
                <a:lnTo>
                  <a:pt x="0" y="50896"/>
                </a:lnTo>
                <a:lnTo>
                  <a:pt x="11909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8" name="object 1078"/>
          <p:cNvSpPr/>
          <p:nvPr/>
        </p:nvSpPr>
        <p:spPr>
          <a:xfrm>
            <a:off x="2888672" y="1293190"/>
            <a:ext cx="132806" cy="82082"/>
          </a:xfrm>
          <a:custGeom>
            <a:avLst/>
            <a:gdLst/>
            <a:ahLst/>
            <a:cxnLst/>
            <a:rect l="l" t="t" r="r" b="b"/>
            <a:pathLst>
              <a:path w="146578" h="90594">
                <a:moveTo>
                  <a:pt x="146578" y="90594"/>
                </a:moveTo>
                <a:lnTo>
                  <a:pt x="108915" y="0"/>
                </a:lnTo>
                <a:lnTo>
                  <a:pt x="0" y="0"/>
                </a:lnTo>
                <a:lnTo>
                  <a:pt x="38679" y="90594"/>
                </a:lnTo>
                <a:lnTo>
                  <a:pt x="146578" y="9059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9" name="object 1079"/>
          <p:cNvSpPr/>
          <p:nvPr/>
        </p:nvSpPr>
        <p:spPr>
          <a:xfrm>
            <a:off x="2888674" y="1293186"/>
            <a:ext cx="132804" cy="82080"/>
          </a:xfrm>
          <a:custGeom>
            <a:avLst/>
            <a:gdLst/>
            <a:ahLst/>
            <a:cxnLst/>
            <a:rect l="l" t="t" r="r" b="b"/>
            <a:pathLst>
              <a:path w="146576" h="90592">
                <a:moveTo>
                  <a:pt x="108914" y="0"/>
                </a:moveTo>
                <a:lnTo>
                  <a:pt x="0" y="0"/>
                </a:lnTo>
                <a:lnTo>
                  <a:pt x="146576" y="90592"/>
                </a:lnTo>
                <a:lnTo>
                  <a:pt x="1089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0" name="object 1080"/>
          <p:cNvSpPr/>
          <p:nvPr/>
        </p:nvSpPr>
        <p:spPr>
          <a:xfrm>
            <a:off x="2888674" y="1293186"/>
            <a:ext cx="132804" cy="82080"/>
          </a:xfrm>
          <a:custGeom>
            <a:avLst/>
            <a:gdLst/>
            <a:ahLst/>
            <a:cxnLst/>
            <a:rect l="l" t="t" r="r" b="b"/>
            <a:pathLst>
              <a:path w="146576" h="90592">
                <a:moveTo>
                  <a:pt x="0" y="0"/>
                </a:moveTo>
                <a:lnTo>
                  <a:pt x="146576" y="90592"/>
                </a:lnTo>
                <a:lnTo>
                  <a:pt x="38678" y="9059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1" name="object 1081"/>
          <p:cNvSpPr/>
          <p:nvPr/>
        </p:nvSpPr>
        <p:spPr>
          <a:xfrm>
            <a:off x="2723585" y="1377118"/>
            <a:ext cx="36890" cy="12910"/>
          </a:xfrm>
          <a:custGeom>
            <a:avLst/>
            <a:gdLst/>
            <a:ahLst/>
            <a:cxnLst/>
            <a:rect l="l" t="t" r="r" b="b"/>
            <a:pathLst>
              <a:path w="40716" h="14249">
                <a:moveTo>
                  <a:pt x="34607" y="0"/>
                </a:moveTo>
                <a:lnTo>
                  <a:pt x="0" y="14249"/>
                </a:lnTo>
                <a:lnTo>
                  <a:pt x="40716" y="14249"/>
                </a:lnTo>
                <a:lnTo>
                  <a:pt x="3460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2" name="object 1082"/>
          <p:cNvSpPr/>
          <p:nvPr/>
        </p:nvSpPr>
        <p:spPr>
          <a:xfrm>
            <a:off x="2723587" y="1377115"/>
            <a:ext cx="36889" cy="12910"/>
          </a:xfrm>
          <a:custGeom>
            <a:avLst/>
            <a:gdLst/>
            <a:ahLst/>
            <a:cxnLst/>
            <a:rect l="l" t="t" r="r" b="b"/>
            <a:pathLst>
              <a:path w="40715" h="14249">
                <a:moveTo>
                  <a:pt x="34605" y="0"/>
                </a:moveTo>
                <a:lnTo>
                  <a:pt x="40715" y="14249"/>
                </a:lnTo>
                <a:lnTo>
                  <a:pt x="0" y="14249"/>
                </a:lnTo>
                <a:lnTo>
                  <a:pt x="3460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3" name="object 1083"/>
          <p:cNvSpPr/>
          <p:nvPr/>
        </p:nvSpPr>
        <p:spPr>
          <a:xfrm>
            <a:off x="2548355" y="1340224"/>
            <a:ext cx="91305" cy="49804"/>
          </a:xfrm>
          <a:custGeom>
            <a:avLst/>
            <a:gdLst/>
            <a:ahLst/>
            <a:cxnLst/>
            <a:rect l="l" t="t" r="r" b="b"/>
            <a:pathLst>
              <a:path w="100774" h="54969">
                <a:moveTo>
                  <a:pt x="100774" y="54969"/>
                </a:moveTo>
                <a:lnTo>
                  <a:pt x="79397" y="0"/>
                </a:lnTo>
                <a:lnTo>
                  <a:pt x="0" y="0"/>
                </a:lnTo>
                <a:lnTo>
                  <a:pt x="21376" y="54969"/>
                </a:lnTo>
                <a:lnTo>
                  <a:pt x="100774" y="5496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4" name="object 1084"/>
          <p:cNvSpPr/>
          <p:nvPr/>
        </p:nvSpPr>
        <p:spPr>
          <a:xfrm>
            <a:off x="2548357" y="1340220"/>
            <a:ext cx="91304" cy="49804"/>
          </a:xfrm>
          <a:custGeom>
            <a:avLst/>
            <a:gdLst/>
            <a:ahLst/>
            <a:cxnLst/>
            <a:rect l="l" t="t" r="r" b="b"/>
            <a:pathLst>
              <a:path w="100773" h="54969">
                <a:moveTo>
                  <a:pt x="79396" y="0"/>
                </a:moveTo>
                <a:lnTo>
                  <a:pt x="0" y="0"/>
                </a:lnTo>
                <a:lnTo>
                  <a:pt x="100773" y="54969"/>
                </a:lnTo>
                <a:lnTo>
                  <a:pt x="7939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5" name="object 1085"/>
          <p:cNvSpPr/>
          <p:nvPr/>
        </p:nvSpPr>
        <p:spPr>
          <a:xfrm>
            <a:off x="2548357" y="1340220"/>
            <a:ext cx="91304" cy="49804"/>
          </a:xfrm>
          <a:custGeom>
            <a:avLst/>
            <a:gdLst/>
            <a:ahLst/>
            <a:cxnLst/>
            <a:rect l="l" t="t" r="r" b="b"/>
            <a:pathLst>
              <a:path w="100773" h="54969">
                <a:moveTo>
                  <a:pt x="0" y="0"/>
                </a:moveTo>
                <a:lnTo>
                  <a:pt x="100773" y="54969"/>
                </a:lnTo>
                <a:lnTo>
                  <a:pt x="21376" y="5496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6" name="object 1086"/>
          <p:cNvSpPr/>
          <p:nvPr/>
        </p:nvSpPr>
        <p:spPr>
          <a:xfrm>
            <a:off x="2260607" y="1392794"/>
            <a:ext cx="31358" cy="13833"/>
          </a:xfrm>
          <a:custGeom>
            <a:avLst/>
            <a:gdLst/>
            <a:ahLst/>
            <a:cxnLst/>
            <a:rect l="l" t="t" r="r" b="b"/>
            <a:pathLst>
              <a:path w="34610" h="15267">
                <a:moveTo>
                  <a:pt x="28501" y="0"/>
                </a:moveTo>
                <a:lnTo>
                  <a:pt x="0" y="15267"/>
                </a:lnTo>
                <a:lnTo>
                  <a:pt x="34610" y="15267"/>
                </a:lnTo>
                <a:lnTo>
                  <a:pt x="2850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7" name="object 1087"/>
          <p:cNvSpPr/>
          <p:nvPr/>
        </p:nvSpPr>
        <p:spPr>
          <a:xfrm>
            <a:off x="2260607" y="1392789"/>
            <a:ext cx="31358" cy="13833"/>
          </a:xfrm>
          <a:custGeom>
            <a:avLst/>
            <a:gdLst/>
            <a:ahLst/>
            <a:cxnLst/>
            <a:rect l="l" t="t" r="r" b="b"/>
            <a:pathLst>
              <a:path w="34610" h="15268">
                <a:moveTo>
                  <a:pt x="28500" y="0"/>
                </a:moveTo>
                <a:lnTo>
                  <a:pt x="34610" y="15268"/>
                </a:lnTo>
                <a:lnTo>
                  <a:pt x="0" y="15268"/>
                </a:lnTo>
                <a:lnTo>
                  <a:pt x="2850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8" name="object 1088"/>
          <p:cNvSpPr/>
          <p:nvPr/>
        </p:nvSpPr>
        <p:spPr>
          <a:xfrm>
            <a:off x="2653495" y="1406628"/>
            <a:ext cx="11066" cy="3692"/>
          </a:xfrm>
          <a:custGeom>
            <a:avLst/>
            <a:gdLst/>
            <a:ahLst/>
            <a:cxnLst/>
            <a:rect l="l" t="t" r="r" b="b"/>
            <a:pathLst>
              <a:path w="12214" h="4075">
                <a:moveTo>
                  <a:pt x="10176" y="0"/>
                </a:moveTo>
                <a:lnTo>
                  <a:pt x="0" y="4075"/>
                </a:lnTo>
                <a:lnTo>
                  <a:pt x="12214" y="4075"/>
                </a:lnTo>
                <a:lnTo>
                  <a:pt x="1017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9" name="object 1089"/>
          <p:cNvSpPr/>
          <p:nvPr/>
        </p:nvSpPr>
        <p:spPr>
          <a:xfrm>
            <a:off x="2653496" y="1406623"/>
            <a:ext cx="11066" cy="3692"/>
          </a:xfrm>
          <a:custGeom>
            <a:avLst/>
            <a:gdLst/>
            <a:ahLst/>
            <a:cxnLst/>
            <a:rect l="l" t="t" r="r" b="b"/>
            <a:pathLst>
              <a:path w="12214" h="4075">
                <a:moveTo>
                  <a:pt x="10175" y="0"/>
                </a:moveTo>
                <a:lnTo>
                  <a:pt x="12214" y="4075"/>
                </a:lnTo>
                <a:lnTo>
                  <a:pt x="0" y="4075"/>
                </a:lnTo>
                <a:lnTo>
                  <a:pt x="1017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0" name="object 1090"/>
          <p:cNvSpPr/>
          <p:nvPr/>
        </p:nvSpPr>
        <p:spPr>
          <a:xfrm>
            <a:off x="2923717" y="1375272"/>
            <a:ext cx="97761" cy="35047"/>
          </a:xfrm>
          <a:custGeom>
            <a:avLst/>
            <a:gdLst/>
            <a:ahLst/>
            <a:cxnLst/>
            <a:rect l="l" t="t" r="r" b="b"/>
            <a:pathLst>
              <a:path w="107899" h="38681">
                <a:moveTo>
                  <a:pt x="107899" y="0"/>
                </a:moveTo>
                <a:lnTo>
                  <a:pt x="0" y="0"/>
                </a:lnTo>
                <a:lnTo>
                  <a:pt x="16290" y="38681"/>
                </a:lnTo>
                <a:lnTo>
                  <a:pt x="107899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1" name="object 1091"/>
          <p:cNvSpPr/>
          <p:nvPr/>
        </p:nvSpPr>
        <p:spPr>
          <a:xfrm>
            <a:off x="2923719" y="1375266"/>
            <a:ext cx="14759" cy="35048"/>
          </a:xfrm>
          <a:custGeom>
            <a:avLst/>
            <a:gdLst/>
            <a:ahLst/>
            <a:cxnLst/>
            <a:rect l="l" t="t" r="r" b="b"/>
            <a:pathLst>
              <a:path w="16290" h="38683">
                <a:moveTo>
                  <a:pt x="16290" y="38683"/>
                </a:moveTo>
                <a:lnTo>
                  <a:pt x="0" y="0"/>
                </a:lnTo>
                <a:lnTo>
                  <a:pt x="16290" y="38683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2" name="object 1092"/>
          <p:cNvSpPr/>
          <p:nvPr/>
        </p:nvSpPr>
        <p:spPr>
          <a:xfrm>
            <a:off x="2923719" y="1375266"/>
            <a:ext cx="97759" cy="35048"/>
          </a:xfrm>
          <a:custGeom>
            <a:avLst/>
            <a:gdLst/>
            <a:ahLst/>
            <a:cxnLst/>
            <a:rect l="l" t="t" r="r" b="b"/>
            <a:pathLst>
              <a:path w="107897" h="38683">
                <a:moveTo>
                  <a:pt x="16290" y="38683"/>
                </a:moveTo>
                <a:lnTo>
                  <a:pt x="0" y="0"/>
                </a:lnTo>
                <a:lnTo>
                  <a:pt x="107897" y="0"/>
                </a:lnTo>
                <a:lnTo>
                  <a:pt x="16290" y="38683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3" name="object 1093"/>
          <p:cNvSpPr/>
          <p:nvPr/>
        </p:nvSpPr>
        <p:spPr>
          <a:xfrm>
            <a:off x="2576024" y="1412162"/>
            <a:ext cx="11066" cy="3688"/>
          </a:xfrm>
          <a:custGeom>
            <a:avLst/>
            <a:gdLst/>
            <a:ahLst/>
            <a:cxnLst/>
            <a:rect l="l" t="t" r="r" b="b"/>
            <a:pathLst>
              <a:path w="12214" h="4071">
                <a:moveTo>
                  <a:pt x="0" y="0"/>
                </a:moveTo>
                <a:lnTo>
                  <a:pt x="2034" y="4071"/>
                </a:lnTo>
                <a:lnTo>
                  <a:pt x="1221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4" name="object 1094"/>
          <p:cNvSpPr/>
          <p:nvPr/>
        </p:nvSpPr>
        <p:spPr>
          <a:xfrm>
            <a:off x="2576025" y="1412159"/>
            <a:ext cx="11066" cy="3688"/>
          </a:xfrm>
          <a:custGeom>
            <a:avLst/>
            <a:gdLst/>
            <a:ahLst/>
            <a:cxnLst/>
            <a:rect l="l" t="t" r="r" b="b"/>
            <a:pathLst>
              <a:path w="12214" h="4070">
                <a:moveTo>
                  <a:pt x="0" y="0"/>
                </a:moveTo>
                <a:lnTo>
                  <a:pt x="12214" y="0"/>
                </a:lnTo>
                <a:lnTo>
                  <a:pt x="2034" y="407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5" name="object 1095"/>
          <p:cNvSpPr/>
          <p:nvPr/>
        </p:nvSpPr>
        <p:spPr>
          <a:xfrm>
            <a:off x="2671016" y="1390029"/>
            <a:ext cx="99604" cy="22133"/>
          </a:xfrm>
          <a:custGeom>
            <a:avLst/>
            <a:gdLst/>
            <a:ahLst/>
            <a:cxnLst/>
            <a:rect l="l" t="t" r="r" b="b"/>
            <a:pathLst>
              <a:path w="109933" h="24428">
                <a:moveTo>
                  <a:pt x="109933" y="24428"/>
                </a:moveTo>
                <a:lnTo>
                  <a:pt x="98737" y="0"/>
                </a:lnTo>
                <a:lnTo>
                  <a:pt x="58021" y="0"/>
                </a:lnTo>
                <a:lnTo>
                  <a:pt x="0" y="24428"/>
                </a:lnTo>
                <a:lnTo>
                  <a:pt x="109933" y="2442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6" name="object 1096"/>
          <p:cNvSpPr/>
          <p:nvPr/>
        </p:nvSpPr>
        <p:spPr>
          <a:xfrm>
            <a:off x="2723587" y="1390025"/>
            <a:ext cx="47033" cy="22134"/>
          </a:xfrm>
          <a:custGeom>
            <a:avLst/>
            <a:gdLst/>
            <a:ahLst/>
            <a:cxnLst/>
            <a:rect l="l" t="t" r="r" b="b"/>
            <a:pathLst>
              <a:path w="51910" h="24429">
                <a:moveTo>
                  <a:pt x="40715" y="0"/>
                </a:moveTo>
                <a:lnTo>
                  <a:pt x="0" y="0"/>
                </a:lnTo>
                <a:lnTo>
                  <a:pt x="51910" y="24429"/>
                </a:lnTo>
                <a:lnTo>
                  <a:pt x="4071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7" name="object 1097"/>
          <p:cNvSpPr/>
          <p:nvPr/>
        </p:nvSpPr>
        <p:spPr>
          <a:xfrm>
            <a:off x="2671018" y="1390025"/>
            <a:ext cx="99602" cy="22134"/>
          </a:xfrm>
          <a:custGeom>
            <a:avLst/>
            <a:gdLst/>
            <a:ahLst/>
            <a:cxnLst/>
            <a:rect l="l" t="t" r="r" b="b"/>
            <a:pathLst>
              <a:path w="109931" h="24429">
                <a:moveTo>
                  <a:pt x="58020" y="0"/>
                </a:moveTo>
                <a:lnTo>
                  <a:pt x="109931" y="24429"/>
                </a:lnTo>
                <a:lnTo>
                  <a:pt x="0" y="24429"/>
                </a:lnTo>
                <a:lnTo>
                  <a:pt x="5802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8" name="object 1098"/>
          <p:cNvSpPr/>
          <p:nvPr/>
        </p:nvSpPr>
        <p:spPr>
          <a:xfrm>
            <a:off x="2567724" y="1390029"/>
            <a:ext cx="71937" cy="22133"/>
          </a:xfrm>
          <a:custGeom>
            <a:avLst/>
            <a:gdLst/>
            <a:ahLst/>
            <a:cxnLst/>
            <a:rect l="l" t="t" r="r" b="b"/>
            <a:pathLst>
              <a:path w="79397" h="24428">
                <a:moveTo>
                  <a:pt x="21376" y="24428"/>
                </a:moveTo>
                <a:lnTo>
                  <a:pt x="79397" y="0"/>
                </a:lnTo>
                <a:lnTo>
                  <a:pt x="0" y="0"/>
                </a:lnTo>
                <a:lnTo>
                  <a:pt x="9161" y="24428"/>
                </a:lnTo>
                <a:lnTo>
                  <a:pt x="21376" y="2442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9" name="object 1099"/>
          <p:cNvSpPr/>
          <p:nvPr/>
        </p:nvSpPr>
        <p:spPr>
          <a:xfrm>
            <a:off x="2567724" y="1390025"/>
            <a:ext cx="71936" cy="22134"/>
          </a:xfrm>
          <a:custGeom>
            <a:avLst/>
            <a:gdLst/>
            <a:ahLst/>
            <a:cxnLst/>
            <a:rect l="l" t="t" r="r" b="b"/>
            <a:pathLst>
              <a:path w="79396" h="24429">
                <a:moveTo>
                  <a:pt x="79396" y="0"/>
                </a:moveTo>
                <a:lnTo>
                  <a:pt x="0" y="0"/>
                </a:lnTo>
                <a:lnTo>
                  <a:pt x="21376" y="24429"/>
                </a:lnTo>
                <a:lnTo>
                  <a:pt x="7939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0" name="object 1100"/>
          <p:cNvSpPr/>
          <p:nvPr/>
        </p:nvSpPr>
        <p:spPr>
          <a:xfrm>
            <a:off x="2567724" y="1390025"/>
            <a:ext cx="19368" cy="22134"/>
          </a:xfrm>
          <a:custGeom>
            <a:avLst/>
            <a:gdLst/>
            <a:ahLst/>
            <a:cxnLst/>
            <a:rect l="l" t="t" r="r" b="b"/>
            <a:pathLst>
              <a:path w="21376" h="24429">
                <a:moveTo>
                  <a:pt x="0" y="0"/>
                </a:moveTo>
                <a:lnTo>
                  <a:pt x="21376" y="24429"/>
                </a:lnTo>
                <a:lnTo>
                  <a:pt x="9161" y="244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1" name="object 1101"/>
          <p:cNvSpPr/>
          <p:nvPr/>
        </p:nvSpPr>
        <p:spPr>
          <a:xfrm>
            <a:off x="2211727" y="1406628"/>
            <a:ext cx="91305" cy="23979"/>
          </a:xfrm>
          <a:custGeom>
            <a:avLst/>
            <a:gdLst/>
            <a:ahLst/>
            <a:cxnLst/>
            <a:rect l="l" t="t" r="r" b="b"/>
            <a:pathLst>
              <a:path w="100774" h="26466">
                <a:moveTo>
                  <a:pt x="100774" y="26466"/>
                </a:moveTo>
                <a:lnTo>
                  <a:pt x="88559" y="0"/>
                </a:lnTo>
                <a:lnTo>
                  <a:pt x="53949" y="0"/>
                </a:lnTo>
                <a:lnTo>
                  <a:pt x="0" y="26466"/>
                </a:lnTo>
                <a:lnTo>
                  <a:pt x="100774" y="2646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2" name="object 1102"/>
          <p:cNvSpPr/>
          <p:nvPr/>
        </p:nvSpPr>
        <p:spPr>
          <a:xfrm>
            <a:off x="2260608" y="1406623"/>
            <a:ext cx="42425" cy="23979"/>
          </a:xfrm>
          <a:custGeom>
            <a:avLst/>
            <a:gdLst/>
            <a:ahLst/>
            <a:cxnLst/>
            <a:rect l="l" t="t" r="r" b="b"/>
            <a:pathLst>
              <a:path w="46825" h="26466">
                <a:moveTo>
                  <a:pt x="34610" y="0"/>
                </a:moveTo>
                <a:lnTo>
                  <a:pt x="0" y="0"/>
                </a:lnTo>
                <a:lnTo>
                  <a:pt x="46825" y="26466"/>
                </a:lnTo>
                <a:lnTo>
                  <a:pt x="3461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3" name="object 1103"/>
          <p:cNvSpPr/>
          <p:nvPr/>
        </p:nvSpPr>
        <p:spPr>
          <a:xfrm>
            <a:off x="2211727" y="1406623"/>
            <a:ext cx="91306" cy="23979"/>
          </a:xfrm>
          <a:custGeom>
            <a:avLst/>
            <a:gdLst/>
            <a:ahLst/>
            <a:cxnLst/>
            <a:rect l="l" t="t" r="r" b="b"/>
            <a:pathLst>
              <a:path w="100775" h="26466">
                <a:moveTo>
                  <a:pt x="53950" y="0"/>
                </a:moveTo>
                <a:lnTo>
                  <a:pt x="100775" y="26466"/>
                </a:lnTo>
                <a:lnTo>
                  <a:pt x="0" y="26466"/>
                </a:lnTo>
                <a:lnTo>
                  <a:pt x="5395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4" name="object 1104"/>
          <p:cNvSpPr/>
          <p:nvPr/>
        </p:nvSpPr>
        <p:spPr>
          <a:xfrm>
            <a:off x="2149937" y="1437062"/>
            <a:ext cx="2764" cy="1847"/>
          </a:xfrm>
          <a:custGeom>
            <a:avLst/>
            <a:gdLst/>
            <a:ahLst/>
            <a:cxnLst/>
            <a:rect l="l" t="t" r="r" b="b"/>
            <a:pathLst>
              <a:path w="3051" h="2038">
                <a:moveTo>
                  <a:pt x="2033" y="0"/>
                </a:moveTo>
                <a:lnTo>
                  <a:pt x="0" y="2038"/>
                </a:lnTo>
                <a:lnTo>
                  <a:pt x="3051" y="2038"/>
                </a:lnTo>
                <a:lnTo>
                  <a:pt x="2033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5" name="object 1105"/>
          <p:cNvSpPr/>
          <p:nvPr/>
        </p:nvSpPr>
        <p:spPr>
          <a:xfrm>
            <a:off x="2149938" y="1437058"/>
            <a:ext cx="2764" cy="1847"/>
          </a:xfrm>
          <a:custGeom>
            <a:avLst/>
            <a:gdLst/>
            <a:ahLst/>
            <a:cxnLst/>
            <a:rect l="l" t="t" r="r" b="b"/>
            <a:pathLst>
              <a:path w="3051" h="2039">
                <a:moveTo>
                  <a:pt x="2034" y="0"/>
                </a:moveTo>
                <a:lnTo>
                  <a:pt x="3051" y="2039"/>
                </a:lnTo>
                <a:lnTo>
                  <a:pt x="0" y="2039"/>
                </a:lnTo>
                <a:lnTo>
                  <a:pt x="203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6" name="object 1106"/>
          <p:cNvSpPr/>
          <p:nvPr/>
        </p:nvSpPr>
        <p:spPr>
          <a:xfrm>
            <a:off x="2776154" y="1355903"/>
            <a:ext cx="164164" cy="83005"/>
          </a:xfrm>
          <a:custGeom>
            <a:avLst/>
            <a:gdLst/>
            <a:ahLst/>
            <a:cxnLst/>
            <a:rect l="l" t="t" r="r" b="b"/>
            <a:pathLst>
              <a:path w="181188" h="91613">
                <a:moveTo>
                  <a:pt x="181188" y="91613"/>
                </a:moveTo>
                <a:lnTo>
                  <a:pt x="141488" y="0"/>
                </a:lnTo>
                <a:lnTo>
                  <a:pt x="0" y="0"/>
                </a:lnTo>
                <a:lnTo>
                  <a:pt x="40716" y="91613"/>
                </a:lnTo>
                <a:lnTo>
                  <a:pt x="181188" y="9161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7" name="object 1107"/>
          <p:cNvSpPr/>
          <p:nvPr/>
        </p:nvSpPr>
        <p:spPr>
          <a:xfrm>
            <a:off x="2776156" y="1355898"/>
            <a:ext cx="164163" cy="83006"/>
          </a:xfrm>
          <a:custGeom>
            <a:avLst/>
            <a:gdLst/>
            <a:ahLst/>
            <a:cxnLst/>
            <a:rect l="l" t="t" r="r" b="b"/>
            <a:pathLst>
              <a:path w="181187" h="91614">
                <a:moveTo>
                  <a:pt x="141486" y="0"/>
                </a:moveTo>
                <a:lnTo>
                  <a:pt x="0" y="0"/>
                </a:lnTo>
                <a:lnTo>
                  <a:pt x="181187" y="91614"/>
                </a:lnTo>
                <a:lnTo>
                  <a:pt x="14148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8" name="object 1108"/>
          <p:cNvSpPr/>
          <p:nvPr/>
        </p:nvSpPr>
        <p:spPr>
          <a:xfrm>
            <a:off x="2776156" y="1355898"/>
            <a:ext cx="164163" cy="83006"/>
          </a:xfrm>
          <a:custGeom>
            <a:avLst/>
            <a:gdLst/>
            <a:ahLst/>
            <a:cxnLst/>
            <a:rect l="l" t="t" r="r" b="b"/>
            <a:pathLst>
              <a:path w="181187" h="91614">
                <a:moveTo>
                  <a:pt x="0" y="0"/>
                </a:moveTo>
                <a:lnTo>
                  <a:pt x="181187" y="91614"/>
                </a:lnTo>
                <a:lnTo>
                  <a:pt x="40715" y="9161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9" name="object 1109"/>
          <p:cNvSpPr/>
          <p:nvPr/>
        </p:nvSpPr>
        <p:spPr>
          <a:xfrm>
            <a:off x="2579714" y="1410320"/>
            <a:ext cx="97757" cy="31354"/>
          </a:xfrm>
          <a:custGeom>
            <a:avLst/>
            <a:gdLst/>
            <a:ahLst/>
            <a:cxnLst/>
            <a:rect l="l" t="t" r="r" b="b"/>
            <a:pathLst>
              <a:path w="107895" h="34606">
                <a:moveTo>
                  <a:pt x="107895" y="34606"/>
                </a:moveTo>
                <a:lnTo>
                  <a:pt x="93647" y="0"/>
                </a:lnTo>
                <a:lnTo>
                  <a:pt x="81432" y="0"/>
                </a:lnTo>
                <a:lnTo>
                  <a:pt x="0" y="34606"/>
                </a:lnTo>
                <a:lnTo>
                  <a:pt x="107895" y="3460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0" name="object 1110"/>
          <p:cNvSpPr/>
          <p:nvPr/>
        </p:nvSpPr>
        <p:spPr>
          <a:xfrm>
            <a:off x="2653496" y="1410315"/>
            <a:ext cx="23977" cy="31354"/>
          </a:xfrm>
          <a:custGeom>
            <a:avLst/>
            <a:gdLst/>
            <a:ahLst/>
            <a:cxnLst/>
            <a:rect l="l" t="t" r="r" b="b"/>
            <a:pathLst>
              <a:path w="26463" h="34605">
                <a:moveTo>
                  <a:pt x="12214" y="0"/>
                </a:moveTo>
                <a:lnTo>
                  <a:pt x="0" y="0"/>
                </a:lnTo>
                <a:lnTo>
                  <a:pt x="26463" y="34605"/>
                </a:lnTo>
                <a:lnTo>
                  <a:pt x="122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1" name="object 1111"/>
          <p:cNvSpPr/>
          <p:nvPr/>
        </p:nvSpPr>
        <p:spPr>
          <a:xfrm>
            <a:off x="2579713" y="1410315"/>
            <a:ext cx="97759" cy="31354"/>
          </a:xfrm>
          <a:custGeom>
            <a:avLst/>
            <a:gdLst/>
            <a:ahLst/>
            <a:cxnLst/>
            <a:rect l="l" t="t" r="r" b="b"/>
            <a:pathLst>
              <a:path w="107897" h="34605">
                <a:moveTo>
                  <a:pt x="81433" y="0"/>
                </a:moveTo>
                <a:lnTo>
                  <a:pt x="107897" y="34605"/>
                </a:lnTo>
                <a:lnTo>
                  <a:pt x="0" y="34605"/>
                </a:lnTo>
                <a:lnTo>
                  <a:pt x="8143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2" name="object 1112"/>
          <p:cNvSpPr/>
          <p:nvPr/>
        </p:nvSpPr>
        <p:spPr>
          <a:xfrm>
            <a:off x="2395259" y="1454588"/>
            <a:ext cx="77470" cy="29512"/>
          </a:xfrm>
          <a:custGeom>
            <a:avLst/>
            <a:gdLst/>
            <a:ahLst/>
            <a:cxnLst/>
            <a:rect l="l" t="t" r="r" b="b"/>
            <a:pathLst>
              <a:path w="85504" h="32572">
                <a:moveTo>
                  <a:pt x="70236" y="0"/>
                </a:moveTo>
                <a:lnTo>
                  <a:pt x="0" y="32572"/>
                </a:lnTo>
                <a:lnTo>
                  <a:pt x="85504" y="32572"/>
                </a:lnTo>
                <a:lnTo>
                  <a:pt x="7023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3" name="object 1113"/>
          <p:cNvSpPr/>
          <p:nvPr/>
        </p:nvSpPr>
        <p:spPr>
          <a:xfrm>
            <a:off x="2395259" y="1454585"/>
            <a:ext cx="77470" cy="29511"/>
          </a:xfrm>
          <a:custGeom>
            <a:avLst/>
            <a:gdLst/>
            <a:ahLst/>
            <a:cxnLst/>
            <a:rect l="l" t="t" r="r" b="b"/>
            <a:pathLst>
              <a:path w="85504" h="32571">
                <a:moveTo>
                  <a:pt x="70235" y="0"/>
                </a:moveTo>
                <a:lnTo>
                  <a:pt x="85504" y="32571"/>
                </a:lnTo>
                <a:lnTo>
                  <a:pt x="0" y="32571"/>
                </a:lnTo>
                <a:lnTo>
                  <a:pt x="7023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4" name="object 1114"/>
          <p:cNvSpPr/>
          <p:nvPr/>
        </p:nvSpPr>
        <p:spPr>
          <a:xfrm>
            <a:off x="2813045" y="1438909"/>
            <a:ext cx="89460" cy="45191"/>
          </a:xfrm>
          <a:custGeom>
            <a:avLst/>
            <a:gdLst/>
            <a:ahLst/>
            <a:cxnLst/>
            <a:rect l="l" t="t" r="r" b="b"/>
            <a:pathLst>
              <a:path w="98737" h="49877">
                <a:moveTo>
                  <a:pt x="98737" y="17305"/>
                </a:moveTo>
                <a:lnTo>
                  <a:pt x="0" y="0"/>
                </a:lnTo>
                <a:lnTo>
                  <a:pt x="8143" y="17305"/>
                </a:lnTo>
                <a:lnTo>
                  <a:pt x="22396" y="49877"/>
                </a:lnTo>
                <a:lnTo>
                  <a:pt x="98737" y="1730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5" name="object 1115"/>
          <p:cNvSpPr/>
          <p:nvPr/>
        </p:nvSpPr>
        <p:spPr>
          <a:xfrm>
            <a:off x="2813046" y="1438906"/>
            <a:ext cx="89461" cy="15679"/>
          </a:xfrm>
          <a:custGeom>
            <a:avLst/>
            <a:gdLst/>
            <a:ahLst/>
            <a:cxnLst/>
            <a:rect l="l" t="t" r="r" b="b"/>
            <a:pathLst>
              <a:path w="98738" h="17305">
                <a:moveTo>
                  <a:pt x="0" y="0"/>
                </a:moveTo>
                <a:lnTo>
                  <a:pt x="8144" y="17305"/>
                </a:lnTo>
                <a:lnTo>
                  <a:pt x="98738" y="1730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6" name="object 1116"/>
          <p:cNvSpPr/>
          <p:nvPr/>
        </p:nvSpPr>
        <p:spPr>
          <a:xfrm>
            <a:off x="2820425" y="1454585"/>
            <a:ext cx="82082" cy="29511"/>
          </a:xfrm>
          <a:custGeom>
            <a:avLst/>
            <a:gdLst/>
            <a:ahLst/>
            <a:cxnLst/>
            <a:rect l="l" t="t" r="r" b="b"/>
            <a:pathLst>
              <a:path w="90594" h="32571">
                <a:moveTo>
                  <a:pt x="0" y="0"/>
                </a:moveTo>
                <a:lnTo>
                  <a:pt x="90594" y="0"/>
                </a:lnTo>
                <a:lnTo>
                  <a:pt x="14251" y="3257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7" name="object 1117"/>
          <p:cNvSpPr/>
          <p:nvPr/>
        </p:nvSpPr>
        <p:spPr>
          <a:xfrm>
            <a:off x="2813045" y="1438909"/>
            <a:ext cx="127273" cy="15679"/>
          </a:xfrm>
          <a:custGeom>
            <a:avLst/>
            <a:gdLst/>
            <a:ahLst/>
            <a:cxnLst/>
            <a:rect l="l" t="t" r="r" b="b"/>
            <a:pathLst>
              <a:path w="140472" h="17305">
                <a:moveTo>
                  <a:pt x="0" y="0"/>
                </a:moveTo>
                <a:lnTo>
                  <a:pt x="98737" y="17305"/>
                </a:lnTo>
                <a:lnTo>
                  <a:pt x="140472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8" name="object 1118"/>
          <p:cNvSpPr/>
          <p:nvPr/>
        </p:nvSpPr>
        <p:spPr>
          <a:xfrm>
            <a:off x="2813047" y="1438906"/>
            <a:ext cx="127272" cy="15679"/>
          </a:xfrm>
          <a:custGeom>
            <a:avLst/>
            <a:gdLst/>
            <a:ahLst/>
            <a:cxnLst/>
            <a:rect l="l" t="t" r="r" b="b"/>
            <a:pathLst>
              <a:path w="140471" h="17305">
                <a:moveTo>
                  <a:pt x="0" y="0"/>
                </a:moveTo>
                <a:lnTo>
                  <a:pt x="140471" y="0"/>
                </a:lnTo>
                <a:lnTo>
                  <a:pt x="98738" y="1730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9" name="object 1119"/>
          <p:cNvSpPr/>
          <p:nvPr/>
        </p:nvSpPr>
        <p:spPr>
          <a:xfrm>
            <a:off x="2364823" y="1484101"/>
            <a:ext cx="113440" cy="14755"/>
          </a:xfrm>
          <a:custGeom>
            <a:avLst/>
            <a:gdLst/>
            <a:ahLst/>
            <a:cxnLst/>
            <a:rect l="l" t="t" r="r" b="b"/>
            <a:pathLst>
              <a:path w="125204" h="16285">
                <a:moveTo>
                  <a:pt x="125204" y="16285"/>
                </a:moveTo>
                <a:lnTo>
                  <a:pt x="119095" y="0"/>
                </a:lnTo>
                <a:lnTo>
                  <a:pt x="33591" y="0"/>
                </a:lnTo>
                <a:lnTo>
                  <a:pt x="0" y="16285"/>
                </a:lnTo>
                <a:lnTo>
                  <a:pt x="125204" y="1628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0" name="object 1120"/>
          <p:cNvSpPr/>
          <p:nvPr/>
        </p:nvSpPr>
        <p:spPr>
          <a:xfrm>
            <a:off x="2395259" y="1484096"/>
            <a:ext cx="83003" cy="14755"/>
          </a:xfrm>
          <a:custGeom>
            <a:avLst/>
            <a:gdLst/>
            <a:ahLst/>
            <a:cxnLst/>
            <a:rect l="l" t="t" r="r" b="b"/>
            <a:pathLst>
              <a:path w="91611" h="16285">
                <a:moveTo>
                  <a:pt x="85504" y="0"/>
                </a:moveTo>
                <a:lnTo>
                  <a:pt x="0" y="0"/>
                </a:lnTo>
                <a:lnTo>
                  <a:pt x="91611" y="16285"/>
                </a:lnTo>
                <a:lnTo>
                  <a:pt x="8550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1" name="object 1121"/>
          <p:cNvSpPr/>
          <p:nvPr/>
        </p:nvSpPr>
        <p:spPr>
          <a:xfrm>
            <a:off x="2364824" y="1484096"/>
            <a:ext cx="113438" cy="14755"/>
          </a:xfrm>
          <a:custGeom>
            <a:avLst/>
            <a:gdLst/>
            <a:ahLst/>
            <a:cxnLst/>
            <a:rect l="l" t="t" r="r" b="b"/>
            <a:pathLst>
              <a:path w="125202" h="16285">
                <a:moveTo>
                  <a:pt x="33591" y="0"/>
                </a:moveTo>
                <a:lnTo>
                  <a:pt x="125202" y="16285"/>
                </a:lnTo>
                <a:lnTo>
                  <a:pt x="0" y="16285"/>
                </a:lnTo>
                <a:lnTo>
                  <a:pt x="3359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2" name="object 1122"/>
          <p:cNvSpPr/>
          <p:nvPr/>
        </p:nvSpPr>
        <p:spPr>
          <a:xfrm>
            <a:off x="2017131" y="1438909"/>
            <a:ext cx="172461" cy="66401"/>
          </a:xfrm>
          <a:custGeom>
            <a:avLst/>
            <a:gdLst/>
            <a:ahLst/>
            <a:cxnLst/>
            <a:rect l="l" t="t" r="r" b="b"/>
            <a:pathLst>
              <a:path w="190346" h="73287">
                <a:moveTo>
                  <a:pt x="190346" y="73287"/>
                </a:moveTo>
                <a:lnTo>
                  <a:pt x="149630" y="0"/>
                </a:lnTo>
                <a:lnTo>
                  <a:pt x="146578" y="0"/>
                </a:lnTo>
                <a:lnTo>
                  <a:pt x="0" y="73287"/>
                </a:lnTo>
                <a:lnTo>
                  <a:pt x="190346" y="7328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3" name="object 1123"/>
          <p:cNvSpPr/>
          <p:nvPr/>
        </p:nvSpPr>
        <p:spPr>
          <a:xfrm>
            <a:off x="2149937" y="1438905"/>
            <a:ext cx="39654" cy="66400"/>
          </a:xfrm>
          <a:custGeom>
            <a:avLst/>
            <a:gdLst/>
            <a:ahLst/>
            <a:cxnLst/>
            <a:rect l="l" t="t" r="r" b="b"/>
            <a:pathLst>
              <a:path w="43766" h="73286">
                <a:moveTo>
                  <a:pt x="3051" y="0"/>
                </a:moveTo>
                <a:lnTo>
                  <a:pt x="0" y="0"/>
                </a:lnTo>
                <a:lnTo>
                  <a:pt x="43766" y="73286"/>
                </a:lnTo>
                <a:lnTo>
                  <a:pt x="305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4" name="object 1124"/>
          <p:cNvSpPr/>
          <p:nvPr/>
        </p:nvSpPr>
        <p:spPr>
          <a:xfrm>
            <a:off x="2017131" y="1438905"/>
            <a:ext cx="172460" cy="66400"/>
          </a:xfrm>
          <a:custGeom>
            <a:avLst/>
            <a:gdLst/>
            <a:ahLst/>
            <a:cxnLst/>
            <a:rect l="l" t="t" r="r" b="b"/>
            <a:pathLst>
              <a:path w="190345" h="73286">
                <a:moveTo>
                  <a:pt x="146579" y="0"/>
                </a:moveTo>
                <a:lnTo>
                  <a:pt x="190345" y="73286"/>
                </a:lnTo>
                <a:lnTo>
                  <a:pt x="0" y="73286"/>
                </a:lnTo>
                <a:lnTo>
                  <a:pt x="14657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5" name="object 1125"/>
          <p:cNvSpPr/>
          <p:nvPr/>
        </p:nvSpPr>
        <p:spPr>
          <a:xfrm>
            <a:off x="2671016" y="1412162"/>
            <a:ext cx="140187" cy="93149"/>
          </a:xfrm>
          <a:custGeom>
            <a:avLst/>
            <a:gdLst/>
            <a:ahLst/>
            <a:cxnLst/>
            <a:rect l="l" t="t" r="r" b="b"/>
            <a:pathLst>
              <a:path w="154725" h="102809">
                <a:moveTo>
                  <a:pt x="154725" y="102809"/>
                </a:moveTo>
                <a:lnTo>
                  <a:pt x="109933" y="0"/>
                </a:lnTo>
                <a:lnTo>
                  <a:pt x="0" y="0"/>
                </a:lnTo>
                <a:lnTo>
                  <a:pt x="45806" y="102809"/>
                </a:lnTo>
                <a:lnTo>
                  <a:pt x="154725" y="10280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6" name="object 1126"/>
          <p:cNvSpPr/>
          <p:nvPr/>
        </p:nvSpPr>
        <p:spPr>
          <a:xfrm>
            <a:off x="2671018" y="1412159"/>
            <a:ext cx="140185" cy="93147"/>
          </a:xfrm>
          <a:custGeom>
            <a:avLst/>
            <a:gdLst/>
            <a:ahLst/>
            <a:cxnLst/>
            <a:rect l="l" t="t" r="r" b="b"/>
            <a:pathLst>
              <a:path w="154723" h="102807">
                <a:moveTo>
                  <a:pt x="109931" y="0"/>
                </a:moveTo>
                <a:lnTo>
                  <a:pt x="0" y="0"/>
                </a:lnTo>
                <a:lnTo>
                  <a:pt x="154723" y="102807"/>
                </a:lnTo>
                <a:lnTo>
                  <a:pt x="10993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7" name="object 1127"/>
          <p:cNvSpPr/>
          <p:nvPr/>
        </p:nvSpPr>
        <p:spPr>
          <a:xfrm>
            <a:off x="2671018" y="1412159"/>
            <a:ext cx="140185" cy="93147"/>
          </a:xfrm>
          <a:custGeom>
            <a:avLst/>
            <a:gdLst/>
            <a:ahLst/>
            <a:cxnLst/>
            <a:rect l="l" t="t" r="r" b="b"/>
            <a:pathLst>
              <a:path w="154723" h="102807">
                <a:moveTo>
                  <a:pt x="0" y="0"/>
                </a:moveTo>
                <a:lnTo>
                  <a:pt x="154723" y="102807"/>
                </a:lnTo>
                <a:lnTo>
                  <a:pt x="45805" y="10280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8" name="object 1128"/>
          <p:cNvSpPr/>
          <p:nvPr/>
        </p:nvSpPr>
        <p:spPr>
          <a:xfrm>
            <a:off x="2587091" y="1522834"/>
            <a:ext cx="17522" cy="6458"/>
          </a:xfrm>
          <a:custGeom>
            <a:avLst/>
            <a:gdLst/>
            <a:ahLst/>
            <a:cxnLst/>
            <a:rect l="l" t="t" r="r" b="b"/>
            <a:pathLst>
              <a:path w="19339" h="7128">
                <a:moveTo>
                  <a:pt x="16286" y="0"/>
                </a:moveTo>
                <a:lnTo>
                  <a:pt x="0" y="7128"/>
                </a:lnTo>
                <a:lnTo>
                  <a:pt x="19339" y="7128"/>
                </a:lnTo>
                <a:lnTo>
                  <a:pt x="1628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9" name="object 1129"/>
          <p:cNvSpPr/>
          <p:nvPr/>
        </p:nvSpPr>
        <p:spPr>
          <a:xfrm>
            <a:off x="2587092" y="1522829"/>
            <a:ext cx="17522" cy="6459"/>
          </a:xfrm>
          <a:custGeom>
            <a:avLst/>
            <a:gdLst/>
            <a:ahLst/>
            <a:cxnLst/>
            <a:rect l="l" t="t" r="r" b="b"/>
            <a:pathLst>
              <a:path w="19339" h="7129">
                <a:moveTo>
                  <a:pt x="16285" y="0"/>
                </a:moveTo>
                <a:lnTo>
                  <a:pt x="19339" y="7129"/>
                </a:lnTo>
                <a:lnTo>
                  <a:pt x="0" y="7129"/>
                </a:lnTo>
                <a:lnTo>
                  <a:pt x="1628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0" name="object 1130"/>
          <p:cNvSpPr/>
          <p:nvPr/>
        </p:nvSpPr>
        <p:spPr>
          <a:xfrm>
            <a:off x="2712517" y="1505311"/>
            <a:ext cx="43349" cy="35967"/>
          </a:xfrm>
          <a:custGeom>
            <a:avLst/>
            <a:gdLst/>
            <a:ahLst/>
            <a:cxnLst/>
            <a:rect l="l" t="t" r="r" b="b"/>
            <a:pathLst>
              <a:path w="47844" h="39697">
                <a:moveTo>
                  <a:pt x="47844" y="26468"/>
                </a:moveTo>
                <a:lnTo>
                  <a:pt x="0" y="0"/>
                </a:lnTo>
                <a:lnTo>
                  <a:pt x="11196" y="26468"/>
                </a:lnTo>
                <a:lnTo>
                  <a:pt x="17306" y="39697"/>
                </a:lnTo>
                <a:lnTo>
                  <a:pt x="47844" y="2646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1" name="object 1131"/>
          <p:cNvSpPr/>
          <p:nvPr/>
        </p:nvSpPr>
        <p:spPr>
          <a:xfrm>
            <a:off x="2712520" y="1505307"/>
            <a:ext cx="43349" cy="23982"/>
          </a:xfrm>
          <a:custGeom>
            <a:avLst/>
            <a:gdLst/>
            <a:ahLst/>
            <a:cxnLst/>
            <a:rect l="l" t="t" r="r" b="b"/>
            <a:pathLst>
              <a:path w="47845" h="26469">
                <a:moveTo>
                  <a:pt x="0" y="0"/>
                </a:moveTo>
                <a:lnTo>
                  <a:pt x="11195" y="26469"/>
                </a:lnTo>
                <a:lnTo>
                  <a:pt x="47845" y="2646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2" name="object 1132"/>
          <p:cNvSpPr/>
          <p:nvPr/>
        </p:nvSpPr>
        <p:spPr>
          <a:xfrm>
            <a:off x="2722664" y="1529289"/>
            <a:ext cx="33205" cy="11986"/>
          </a:xfrm>
          <a:custGeom>
            <a:avLst/>
            <a:gdLst/>
            <a:ahLst/>
            <a:cxnLst/>
            <a:rect l="l" t="t" r="r" b="b"/>
            <a:pathLst>
              <a:path w="36649" h="13229">
                <a:moveTo>
                  <a:pt x="0" y="0"/>
                </a:moveTo>
                <a:lnTo>
                  <a:pt x="36649" y="0"/>
                </a:lnTo>
                <a:lnTo>
                  <a:pt x="6110" y="132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3" name="object 1133"/>
          <p:cNvSpPr/>
          <p:nvPr/>
        </p:nvSpPr>
        <p:spPr>
          <a:xfrm>
            <a:off x="2712518" y="1505311"/>
            <a:ext cx="98685" cy="23981"/>
          </a:xfrm>
          <a:custGeom>
            <a:avLst/>
            <a:gdLst/>
            <a:ahLst/>
            <a:cxnLst/>
            <a:rect l="l" t="t" r="r" b="b"/>
            <a:pathLst>
              <a:path w="108919" h="26468">
                <a:moveTo>
                  <a:pt x="0" y="0"/>
                </a:moveTo>
                <a:lnTo>
                  <a:pt x="47844" y="26468"/>
                </a:lnTo>
                <a:lnTo>
                  <a:pt x="108919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4" name="object 1134"/>
          <p:cNvSpPr/>
          <p:nvPr/>
        </p:nvSpPr>
        <p:spPr>
          <a:xfrm>
            <a:off x="2712520" y="1505307"/>
            <a:ext cx="98683" cy="23982"/>
          </a:xfrm>
          <a:custGeom>
            <a:avLst/>
            <a:gdLst/>
            <a:ahLst/>
            <a:cxnLst/>
            <a:rect l="l" t="t" r="r" b="b"/>
            <a:pathLst>
              <a:path w="108917" h="26469">
                <a:moveTo>
                  <a:pt x="0" y="0"/>
                </a:moveTo>
                <a:lnTo>
                  <a:pt x="108917" y="0"/>
                </a:lnTo>
                <a:lnTo>
                  <a:pt x="47845" y="2646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5" name="object 1135"/>
          <p:cNvSpPr/>
          <p:nvPr/>
        </p:nvSpPr>
        <p:spPr>
          <a:xfrm>
            <a:off x="2017131" y="1505311"/>
            <a:ext cx="186298" cy="23981"/>
          </a:xfrm>
          <a:custGeom>
            <a:avLst/>
            <a:gdLst/>
            <a:ahLst/>
            <a:cxnLst/>
            <a:rect l="l" t="t" r="r" b="b"/>
            <a:pathLst>
              <a:path w="205618" h="26468">
                <a:moveTo>
                  <a:pt x="205618" y="26468"/>
                </a:moveTo>
                <a:lnTo>
                  <a:pt x="190346" y="0"/>
                </a:lnTo>
                <a:lnTo>
                  <a:pt x="0" y="0"/>
                </a:lnTo>
                <a:lnTo>
                  <a:pt x="15267" y="26468"/>
                </a:lnTo>
                <a:lnTo>
                  <a:pt x="205618" y="2646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6" name="object 1136"/>
          <p:cNvSpPr/>
          <p:nvPr/>
        </p:nvSpPr>
        <p:spPr>
          <a:xfrm>
            <a:off x="2017131" y="1505307"/>
            <a:ext cx="186299" cy="23982"/>
          </a:xfrm>
          <a:custGeom>
            <a:avLst/>
            <a:gdLst/>
            <a:ahLst/>
            <a:cxnLst/>
            <a:rect l="l" t="t" r="r" b="b"/>
            <a:pathLst>
              <a:path w="205619" h="26469">
                <a:moveTo>
                  <a:pt x="190345" y="0"/>
                </a:moveTo>
                <a:lnTo>
                  <a:pt x="0" y="0"/>
                </a:lnTo>
                <a:lnTo>
                  <a:pt x="205619" y="26469"/>
                </a:lnTo>
                <a:lnTo>
                  <a:pt x="19034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7" name="object 1137"/>
          <p:cNvSpPr/>
          <p:nvPr/>
        </p:nvSpPr>
        <p:spPr>
          <a:xfrm>
            <a:off x="2017131" y="1505307"/>
            <a:ext cx="186299" cy="23982"/>
          </a:xfrm>
          <a:custGeom>
            <a:avLst/>
            <a:gdLst/>
            <a:ahLst/>
            <a:cxnLst/>
            <a:rect l="l" t="t" r="r" b="b"/>
            <a:pathLst>
              <a:path w="205619" h="26469">
                <a:moveTo>
                  <a:pt x="0" y="0"/>
                </a:moveTo>
                <a:lnTo>
                  <a:pt x="205619" y="26469"/>
                </a:lnTo>
                <a:lnTo>
                  <a:pt x="15268" y="2646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8" name="object 1138"/>
          <p:cNvSpPr/>
          <p:nvPr/>
        </p:nvSpPr>
        <p:spPr>
          <a:xfrm>
            <a:off x="2579713" y="1441674"/>
            <a:ext cx="142025" cy="106059"/>
          </a:xfrm>
          <a:custGeom>
            <a:avLst/>
            <a:gdLst/>
            <a:ahLst/>
            <a:cxnLst/>
            <a:rect l="l" t="t" r="r" b="b"/>
            <a:pathLst>
              <a:path w="156754" h="117058">
                <a:moveTo>
                  <a:pt x="156754" y="117058"/>
                </a:moveTo>
                <a:lnTo>
                  <a:pt x="107895" y="0"/>
                </a:lnTo>
                <a:lnTo>
                  <a:pt x="0" y="0"/>
                </a:lnTo>
                <a:lnTo>
                  <a:pt x="48859" y="117058"/>
                </a:lnTo>
                <a:lnTo>
                  <a:pt x="156754" y="11705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9" name="object 1139"/>
          <p:cNvSpPr/>
          <p:nvPr/>
        </p:nvSpPr>
        <p:spPr>
          <a:xfrm>
            <a:off x="2579713" y="1441670"/>
            <a:ext cx="142025" cy="106059"/>
          </a:xfrm>
          <a:custGeom>
            <a:avLst/>
            <a:gdLst/>
            <a:ahLst/>
            <a:cxnLst/>
            <a:rect l="l" t="t" r="r" b="b"/>
            <a:pathLst>
              <a:path w="156754" h="117058">
                <a:moveTo>
                  <a:pt x="107897" y="0"/>
                </a:moveTo>
                <a:lnTo>
                  <a:pt x="0" y="0"/>
                </a:lnTo>
                <a:lnTo>
                  <a:pt x="156754" y="117058"/>
                </a:lnTo>
                <a:lnTo>
                  <a:pt x="10789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0" name="object 1140"/>
          <p:cNvSpPr/>
          <p:nvPr/>
        </p:nvSpPr>
        <p:spPr>
          <a:xfrm>
            <a:off x="2579713" y="1441670"/>
            <a:ext cx="142025" cy="106059"/>
          </a:xfrm>
          <a:custGeom>
            <a:avLst/>
            <a:gdLst/>
            <a:ahLst/>
            <a:cxnLst/>
            <a:rect l="l" t="t" r="r" b="b"/>
            <a:pathLst>
              <a:path w="156754" h="117058">
                <a:moveTo>
                  <a:pt x="0" y="0"/>
                </a:moveTo>
                <a:lnTo>
                  <a:pt x="156754" y="117058"/>
                </a:lnTo>
                <a:lnTo>
                  <a:pt x="48859" y="11705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1" name="object 1141"/>
          <p:cNvSpPr/>
          <p:nvPr/>
        </p:nvSpPr>
        <p:spPr>
          <a:xfrm>
            <a:off x="2518843" y="1529292"/>
            <a:ext cx="98683" cy="28588"/>
          </a:xfrm>
          <a:custGeom>
            <a:avLst/>
            <a:gdLst/>
            <a:ahLst/>
            <a:cxnLst/>
            <a:rect l="l" t="t" r="r" b="b"/>
            <a:pathLst>
              <a:path w="108917" h="31553">
                <a:moveTo>
                  <a:pt x="108917" y="31553"/>
                </a:moveTo>
                <a:lnTo>
                  <a:pt x="94665" y="0"/>
                </a:lnTo>
                <a:lnTo>
                  <a:pt x="75326" y="0"/>
                </a:lnTo>
                <a:lnTo>
                  <a:pt x="0" y="31553"/>
                </a:lnTo>
                <a:lnTo>
                  <a:pt x="108917" y="3155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2" name="object 1142"/>
          <p:cNvSpPr/>
          <p:nvPr/>
        </p:nvSpPr>
        <p:spPr>
          <a:xfrm>
            <a:off x="2587092" y="1529289"/>
            <a:ext cx="30435" cy="28586"/>
          </a:xfrm>
          <a:custGeom>
            <a:avLst/>
            <a:gdLst/>
            <a:ahLst/>
            <a:cxnLst/>
            <a:rect l="l" t="t" r="r" b="b"/>
            <a:pathLst>
              <a:path w="33591" h="31551">
                <a:moveTo>
                  <a:pt x="19339" y="0"/>
                </a:moveTo>
                <a:lnTo>
                  <a:pt x="0" y="0"/>
                </a:lnTo>
                <a:lnTo>
                  <a:pt x="33591" y="31551"/>
                </a:lnTo>
                <a:lnTo>
                  <a:pt x="1933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3" name="object 1143"/>
          <p:cNvSpPr/>
          <p:nvPr/>
        </p:nvSpPr>
        <p:spPr>
          <a:xfrm>
            <a:off x="2518844" y="1529289"/>
            <a:ext cx="98683" cy="28586"/>
          </a:xfrm>
          <a:custGeom>
            <a:avLst/>
            <a:gdLst/>
            <a:ahLst/>
            <a:cxnLst/>
            <a:rect l="l" t="t" r="r" b="b"/>
            <a:pathLst>
              <a:path w="108917" h="31551">
                <a:moveTo>
                  <a:pt x="75326" y="0"/>
                </a:moveTo>
                <a:lnTo>
                  <a:pt x="108917" y="31551"/>
                </a:lnTo>
                <a:lnTo>
                  <a:pt x="0" y="31551"/>
                </a:lnTo>
                <a:lnTo>
                  <a:pt x="7532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4" name="object 1144"/>
          <p:cNvSpPr/>
          <p:nvPr/>
        </p:nvSpPr>
        <p:spPr>
          <a:xfrm>
            <a:off x="2126878" y="1559727"/>
            <a:ext cx="42426" cy="17521"/>
          </a:xfrm>
          <a:custGeom>
            <a:avLst/>
            <a:gdLst/>
            <a:ahLst/>
            <a:cxnLst/>
            <a:rect l="l" t="t" r="r" b="b"/>
            <a:pathLst>
              <a:path w="46826" h="19338">
                <a:moveTo>
                  <a:pt x="36644" y="0"/>
                </a:moveTo>
                <a:lnTo>
                  <a:pt x="0" y="19338"/>
                </a:lnTo>
                <a:lnTo>
                  <a:pt x="46826" y="19338"/>
                </a:lnTo>
                <a:lnTo>
                  <a:pt x="3664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5" name="object 1145"/>
          <p:cNvSpPr/>
          <p:nvPr/>
        </p:nvSpPr>
        <p:spPr>
          <a:xfrm>
            <a:off x="2126879" y="1559723"/>
            <a:ext cx="42425" cy="17522"/>
          </a:xfrm>
          <a:custGeom>
            <a:avLst/>
            <a:gdLst/>
            <a:ahLst/>
            <a:cxnLst/>
            <a:rect l="l" t="t" r="r" b="b"/>
            <a:pathLst>
              <a:path w="46825" h="19339">
                <a:moveTo>
                  <a:pt x="36644" y="0"/>
                </a:moveTo>
                <a:lnTo>
                  <a:pt x="46825" y="19339"/>
                </a:lnTo>
                <a:lnTo>
                  <a:pt x="0" y="19339"/>
                </a:lnTo>
                <a:lnTo>
                  <a:pt x="3664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6" name="object 1146"/>
          <p:cNvSpPr/>
          <p:nvPr/>
        </p:nvSpPr>
        <p:spPr>
          <a:xfrm>
            <a:off x="2623983" y="1547734"/>
            <a:ext cx="28588" cy="35047"/>
          </a:xfrm>
          <a:custGeom>
            <a:avLst/>
            <a:gdLst/>
            <a:ahLst/>
            <a:cxnLst/>
            <a:rect l="l" t="t" r="r" b="b"/>
            <a:pathLst>
              <a:path w="31553" h="38681">
                <a:moveTo>
                  <a:pt x="31553" y="32575"/>
                </a:moveTo>
                <a:lnTo>
                  <a:pt x="0" y="0"/>
                </a:lnTo>
                <a:lnTo>
                  <a:pt x="13229" y="32575"/>
                </a:lnTo>
                <a:lnTo>
                  <a:pt x="16286" y="38681"/>
                </a:lnTo>
                <a:lnTo>
                  <a:pt x="31553" y="3257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7" name="object 1147"/>
          <p:cNvSpPr/>
          <p:nvPr/>
        </p:nvSpPr>
        <p:spPr>
          <a:xfrm>
            <a:off x="2623982" y="1547730"/>
            <a:ext cx="28589" cy="29515"/>
          </a:xfrm>
          <a:custGeom>
            <a:avLst/>
            <a:gdLst/>
            <a:ahLst/>
            <a:cxnLst/>
            <a:rect l="l" t="t" r="r" b="b"/>
            <a:pathLst>
              <a:path w="31554" h="32576">
                <a:moveTo>
                  <a:pt x="0" y="0"/>
                </a:moveTo>
                <a:lnTo>
                  <a:pt x="13229" y="32576"/>
                </a:lnTo>
                <a:lnTo>
                  <a:pt x="31554" y="3257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8" name="object 1148"/>
          <p:cNvSpPr/>
          <p:nvPr/>
        </p:nvSpPr>
        <p:spPr>
          <a:xfrm>
            <a:off x="2635968" y="1577245"/>
            <a:ext cx="16602" cy="5530"/>
          </a:xfrm>
          <a:custGeom>
            <a:avLst/>
            <a:gdLst/>
            <a:ahLst/>
            <a:cxnLst/>
            <a:rect l="l" t="t" r="r" b="b"/>
            <a:pathLst>
              <a:path w="18324" h="6104">
                <a:moveTo>
                  <a:pt x="0" y="0"/>
                </a:moveTo>
                <a:lnTo>
                  <a:pt x="18324" y="0"/>
                </a:lnTo>
                <a:lnTo>
                  <a:pt x="3058" y="610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9" name="object 1149"/>
          <p:cNvSpPr/>
          <p:nvPr/>
        </p:nvSpPr>
        <p:spPr>
          <a:xfrm>
            <a:off x="2623983" y="1547735"/>
            <a:ext cx="97757" cy="29514"/>
          </a:xfrm>
          <a:custGeom>
            <a:avLst/>
            <a:gdLst/>
            <a:ahLst/>
            <a:cxnLst/>
            <a:rect l="l" t="t" r="r" b="b"/>
            <a:pathLst>
              <a:path w="107895" h="32575">
                <a:moveTo>
                  <a:pt x="0" y="0"/>
                </a:moveTo>
                <a:lnTo>
                  <a:pt x="31553" y="32575"/>
                </a:lnTo>
                <a:lnTo>
                  <a:pt x="107895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0" name="object 1150"/>
          <p:cNvSpPr/>
          <p:nvPr/>
        </p:nvSpPr>
        <p:spPr>
          <a:xfrm>
            <a:off x="2623983" y="1547730"/>
            <a:ext cx="97757" cy="29515"/>
          </a:xfrm>
          <a:custGeom>
            <a:avLst/>
            <a:gdLst/>
            <a:ahLst/>
            <a:cxnLst/>
            <a:rect l="l" t="t" r="r" b="b"/>
            <a:pathLst>
              <a:path w="107895" h="32576">
                <a:moveTo>
                  <a:pt x="0" y="0"/>
                </a:moveTo>
                <a:lnTo>
                  <a:pt x="107895" y="0"/>
                </a:lnTo>
                <a:lnTo>
                  <a:pt x="31554" y="3257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1" name="object 1151"/>
          <p:cNvSpPr/>
          <p:nvPr/>
        </p:nvSpPr>
        <p:spPr>
          <a:xfrm>
            <a:off x="2211727" y="1430607"/>
            <a:ext cx="157708" cy="146641"/>
          </a:xfrm>
          <a:custGeom>
            <a:avLst/>
            <a:gdLst/>
            <a:ahLst/>
            <a:cxnLst/>
            <a:rect l="l" t="t" r="r" b="b"/>
            <a:pathLst>
              <a:path w="174063" h="161848">
                <a:moveTo>
                  <a:pt x="174063" y="161848"/>
                </a:moveTo>
                <a:lnTo>
                  <a:pt x="100774" y="0"/>
                </a:lnTo>
                <a:lnTo>
                  <a:pt x="0" y="0"/>
                </a:lnTo>
                <a:lnTo>
                  <a:pt x="72273" y="161848"/>
                </a:lnTo>
                <a:lnTo>
                  <a:pt x="174063" y="16184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2" name="object 1152"/>
          <p:cNvSpPr/>
          <p:nvPr/>
        </p:nvSpPr>
        <p:spPr>
          <a:xfrm>
            <a:off x="2211727" y="1430602"/>
            <a:ext cx="157710" cy="146643"/>
          </a:xfrm>
          <a:custGeom>
            <a:avLst/>
            <a:gdLst/>
            <a:ahLst/>
            <a:cxnLst/>
            <a:rect l="l" t="t" r="r" b="b"/>
            <a:pathLst>
              <a:path w="174065" h="161850">
                <a:moveTo>
                  <a:pt x="100775" y="0"/>
                </a:moveTo>
                <a:lnTo>
                  <a:pt x="0" y="0"/>
                </a:lnTo>
                <a:lnTo>
                  <a:pt x="174065" y="161850"/>
                </a:lnTo>
                <a:lnTo>
                  <a:pt x="10077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3" name="object 1153"/>
          <p:cNvSpPr/>
          <p:nvPr/>
        </p:nvSpPr>
        <p:spPr>
          <a:xfrm>
            <a:off x="2211727" y="1430602"/>
            <a:ext cx="157710" cy="146643"/>
          </a:xfrm>
          <a:custGeom>
            <a:avLst/>
            <a:gdLst/>
            <a:ahLst/>
            <a:cxnLst/>
            <a:rect l="l" t="t" r="r" b="b"/>
            <a:pathLst>
              <a:path w="174065" h="161850">
                <a:moveTo>
                  <a:pt x="0" y="0"/>
                </a:moveTo>
                <a:lnTo>
                  <a:pt x="174065" y="161850"/>
                </a:lnTo>
                <a:lnTo>
                  <a:pt x="72275" y="16185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4" name="object 1154"/>
          <p:cNvSpPr/>
          <p:nvPr/>
        </p:nvSpPr>
        <p:spPr>
          <a:xfrm>
            <a:off x="2364823" y="1498857"/>
            <a:ext cx="151253" cy="84848"/>
          </a:xfrm>
          <a:custGeom>
            <a:avLst/>
            <a:gdLst/>
            <a:ahLst/>
            <a:cxnLst/>
            <a:rect l="l" t="t" r="r" b="b"/>
            <a:pathLst>
              <a:path w="166938" h="93647">
                <a:moveTo>
                  <a:pt x="166938" y="93647"/>
                </a:moveTo>
                <a:lnTo>
                  <a:pt x="125204" y="0"/>
                </a:lnTo>
                <a:lnTo>
                  <a:pt x="0" y="0"/>
                </a:lnTo>
                <a:lnTo>
                  <a:pt x="40720" y="93647"/>
                </a:lnTo>
                <a:lnTo>
                  <a:pt x="166938" y="9364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5" name="object 1155"/>
          <p:cNvSpPr/>
          <p:nvPr/>
        </p:nvSpPr>
        <p:spPr>
          <a:xfrm>
            <a:off x="2364824" y="1498851"/>
            <a:ext cx="151253" cy="84849"/>
          </a:xfrm>
          <a:custGeom>
            <a:avLst/>
            <a:gdLst/>
            <a:ahLst/>
            <a:cxnLst/>
            <a:rect l="l" t="t" r="r" b="b"/>
            <a:pathLst>
              <a:path w="166938" h="93648">
                <a:moveTo>
                  <a:pt x="125202" y="0"/>
                </a:moveTo>
                <a:lnTo>
                  <a:pt x="0" y="0"/>
                </a:lnTo>
                <a:lnTo>
                  <a:pt x="166938" y="93648"/>
                </a:lnTo>
                <a:lnTo>
                  <a:pt x="12520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6" name="object 1156"/>
          <p:cNvSpPr/>
          <p:nvPr/>
        </p:nvSpPr>
        <p:spPr>
          <a:xfrm>
            <a:off x="2364824" y="1498851"/>
            <a:ext cx="151253" cy="84849"/>
          </a:xfrm>
          <a:custGeom>
            <a:avLst/>
            <a:gdLst/>
            <a:ahLst/>
            <a:cxnLst/>
            <a:rect l="l" t="t" r="r" b="b"/>
            <a:pathLst>
              <a:path w="166938" h="93648">
                <a:moveTo>
                  <a:pt x="0" y="0"/>
                </a:moveTo>
                <a:lnTo>
                  <a:pt x="166938" y="93648"/>
                </a:lnTo>
                <a:lnTo>
                  <a:pt x="40720" y="9364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7" name="object 1157"/>
          <p:cNvSpPr/>
          <p:nvPr/>
        </p:nvSpPr>
        <p:spPr>
          <a:xfrm>
            <a:off x="2067855" y="1595694"/>
            <a:ext cx="2764" cy="922"/>
          </a:xfrm>
          <a:custGeom>
            <a:avLst/>
            <a:gdLst/>
            <a:ahLst/>
            <a:cxnLst/>
            <a:rect l="l" t="t" r="r" b="b"/>
            <a:pathLst>
              <a:path w="3051" h="1018">
                <a:moveTo>
                  <a:pt x="0" y="0"/>
                </a:moveTo>
                <a:lnTo>
                  <a:pt x="0" y="1018"/>
                </a:lnTo>
                <a:lnTo>
                  <a:pt x="3051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8" name="object 1158"/>
          <p:cNvSpPr/>
          <p:nvPr/>
        </p:nvSpPr>
        <p:spPr>
          <a:xfrm>
            <a:off x="2067855" y="1595690"/>
            <a:ext cx="2766" cy="923"/>
          </a:xfrm>
          <a:custGeom>
            <a:avLst/>
            <a:gdLst/>
            <a:ahLst/>
            <a:cxnLst/>
            <a:rect l="l" t="t" r="r" b="b"/>
            <a:pathLst>
              <a:path w="3053" h="1019">
                <a:moveTo>
                  <a:pt x="0" y="0"/>
                </a:moveTo>
                <a:lnTo>
                  <a:pt x="3053" y="0"/>
                </a:lnTo>
                <a:lnTo>
                  <a:pt x="0" y="101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9" name="object 1159"/>
          <p:cNvSpPr/>
          <p:nvPr/>
        </p:nvSpPr>
        <p:spPr>
          <a:xfrm>
            <a:off x="2089989" y="1577249"/>
            <a:ext cx="90382" cy="18445"/>
          </a:xfrm>
          <a:custGeom>
            <a:avLst/>
            <a:gdLst/>
            <a:ahLst/>
            <a:cxnLst/>
            <a:rect l="l" t="t" r="r" b="b"/>
            <a:pathLst>
              <a:path w="99755" h="20358">
                <a:moveTo>
                  <a:pt x="99755" y="20358"/>
                </a:moveTo>
                <a:lnTo>
                  <a:pt x="87541" y="0"/>
                </a:lnTo>
                <a:lnTo>
                  <a:pt x="40714" y="0"/>
                </a:lnTo>
                <a:lnTo>
                  <a:pt x="0" y="20358"/>
                </a:lnTo>
                <a:lnTo>
                  <a:pt x="99755" y="2035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0" name="object 1160"/>
          <p:cNvSpPr/>
          <p:nvPr/>
        </p:nvSpPr>
        <p:spPr>
          <a:xfrm>
            <a:off x="2126878" y="1577245"/>
            <a:ext cx="53493" cy="18443"/>
          </a:xfrm>
          <a:custGeom>
            <a:avLst/>
            <a:gdLst/>
            <a:ahLst/>
            <a:cxnLst/>
            <a:rect l="l" t="t" r="r" b="b"/>
            <a:pathLst>
              <a:path w="59040" h="20356">
                <a:moveTo>
                  <a:pt x="46825" y="0"/>
                </a:moveTo>
                <a:lnTo>
                  <a:pt x="0" y="0"/>
                </a:lnTo>
                <a:lnTo>
                  <a:pt x="59040" y="20356"/>
                </a:lnTo>
                <a:lnTo>
                  <a:pt x="4682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1" name="object 1161"/>
          <p:cNvSpPr/>
          <p:nvPr/>
        </p:nvSpPr>
        <p:spPr>
          <a:xfrm>
            <a:off x="2089989" y="1577245"/>
            <a:ext cx="90383" cy="18443"/>
          </a:xfrm>
          <a:custGeom>
            <a:avLst/>
            <a:gdLst/>
            <a:ahLst/>
            <a:cxnLst/>
            <a:rect l="l" t="t" r="r" b="b"/>
            <a:pathLst>
              <a:path w="99756" h="20356">
                <a:moveTo>
                  <a:pt x="40715" y="0"/>
                </a:moveTo>
                <a:lnTo>
                  <a:pt x="99756" y="20356"/>
                </a:lnTo>
                <a:lnTo>
                  <a:pt x="0" y="20356"/>
                </a:lnTo>
                <a:lnTo>
                  <a:pt x="4071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2" name="object 1162"/>
          <p:cNvSpPr/>
          <p:nvPr/>
        </p:nvSpPr>
        <p:spPr>
          <a:xfrm>
            <a:off x="2030963" y="1529292"/>
            <a:ext cx="172465" cy="66401"/>
          </a:xfrm>
          <a:custGeom>
            <a:avLst/>
            <a:gdLst/>
            <a:ahLst/>
            <a:cxnLst/>
            <a:rect l="l" t="t" r="r" b="b"/>
            <a:pathLst>
              <a:path w="190350" h="73287">
                <a:moveTo>
                  <a:pt x="43768" y="73287"/>
                </a:moveTo>
                <a:lnTo>
                  <a:pt x="190350" y="0"/>
                </a:lnTo>
                <a:lnTo>
                  <a:pt x="0" y="0"/>
                </a:lnTo>
                <a:lnTo>
                  <a:pt x="40716" y="73287"/>
                </a:lnTo>
                <a:lnTo>
                  <a:pt x="43768" y="7328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3" name="object 1163"/>
          <p:cNvSpPr/>
          <p:nvPr/>
        </p:nvSpPr>
        <p:spPr>
          <a:xfrm>
            <a:off x="2030965" y="1529288"/>
            <a:ext cx="172465" cy="66400"/>
          </a:xfrm>
          <a:custGeom>
            <a:avLst/>
            <a:gdLst/>
            <a:ahLst/>
            <a:cxnLst/>
            <a:rect l="l" t="t" r="r" b="b"/>
            <a:pathLst>
              <a:path w="190350" h="73286">
                <a:moveTo>
                  <a:pt x="190350" y="0"/>
                </a:moveTo>
                <a:lnTo>
                  <a:pt x="0" y="0"/>
                </a:lnTo>
                <a:lnTo>
                  <a:pt x="43769" y="73286"/>
                </a:lnTo>
                <a:lnTo>
                  <a:pt x="19035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4" name="object 1164"/>
          <p:cNvSpPr/>
          <p:nvPr/>
        </p:nvSpPr>
        <p:spPr>
          <a:xfrm>
            <a:off x="2030966" y="1529288"/>
            <a:ext cx="39656" cy="66400"/>
          </a:xfrm>
          <a:custGeom>
            <a:avLst/>
            <a:gdLst/>
            <a:ahLst/>
            <a:cxnLst/>
            <a:rect l="l" t="t" r="r" b="b"/>
            <a:pathLst>
              <a:path w="43769" h="73286">
                <a:moveTo>
                  <a:pt x="0" y="0"/>
                </a:moveTo>
                <a:lnTo>
                  <a:pt x="43769" y="73286"/>
                </a:lnTo>
                <a:lnTo>
                  <a:pt x="40715" y="7328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5" name="object 1165"/>
          <p:cNvSpPr/>
          <p:nvPr/>
        </p:nvSpPr>
        <p:spPr>
          <a:xfrm>
            <a:off x="2387880" y="1609528"/>
            <a:ext cx="7378" cy="3688"/>
          </a:xfrm>
          <a:custGeom>
            <a:avLst/>
            <a:gdLst/>
            <a:ahLst/>
            <a:cxnLst/>
            <a:rect l="l" t="t" r="r" b="b"/>
            <a:pathLst>
              <a:path w="8143" h="4071">
                <a:moveTo>
                  <a:pt x="6108" y="0"/>
                </a:moveTo>
                <a:lnTo>
                  <a:pt x="0" y="4071"/>
                </a:lnTo>
                <a:lnTo>
                  <a:pt x="8143" y="4071"/>
                </a:lnTo>
                <a:lnTo>
                  <a:pt x="6108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6" name="object 1166"/>
          <p:cNvSpPr/>
          <p:nvPr/>
        </p:nvSpPr>
        <p:spPr>
          <a:xfrm>
            <a:off x="2387880" y="1609522"/>
            <a:ext cx="7379" cy="3688"/>
          </a:xfrm>
          <a:custGeom>
            <a:avLst/>
            <a:gdLst/>
            <a:ahLst/>
            <a:cxnLst/>
            <a:rect l="l" t="t" r="r" b="b"/>
            <a:pathLst>
              <a:path w="8144" h="4070">
                <a:moveTo>
                  <a:pt x="6110" y="0"/>
                </a:moveTo>
                <a:lnTo>
                  <a:pt x="8144" y="4070"/>
                </a:lnTo>
                <a:lnTo>
                  <a:pt x="0" y="4070"/>
                </a:lnTo>
                <a:lnTo>
                  <a:pt x="611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7" name="object 1167"/>
          <p:cNvSpPr/>
          <p:nvPr/>
        </p:nvSpPr>
        <p:spPr>
          <a:xfrm>
            <a:off x="2293812" y="1613217"/>
            <a:ext cx="4608" cy="1846"/>
          </a:xfrm>
          <a:custGeom>
            <a:avLst/>
            <a:gdLst/>
            <a:ahLst/>
            <a:cxnLst/>
            <a:rect l="l" t="t" r="r" b="b"/>
            <a:pathLst>
              <a:path w="5086" h="2037">
                <a:moveTo>
                  <a:pt x="0" y="0"/>
                </a:moveTo>
                <a:lnTo>
                  <a:pt x="1014" y="2037"/>
                </a:lnTo>
                <a:lnTo>
                  <a:pt x="5086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8" name="object 1168"/>
          <p:cNvSpPr/>
          <p:nvPr/>
        </p:nvSpPr>
        <p:spPr>
          <a:xfrm>
            <a:off x="2293813" y="1613212"/>
            <a:ext cx="4607" cy="1847"/>
          </a:xfrm>
          <a:custGeom>
            <a:avLst/>
            <a:gdLst/>
            <a:ahLst/>
            <a:cxnLst/>
            <a:rect l="l" t="t" r="r" b="b"/>
            <a:pathLst>
              <a:path w="5085" h="2039">
                <a:moveTo>
                  <a:pt x="0" y="0"/>
                </a:moveTo>
                <a:lnTo>
                  <a:pt x="5085" y="0"/>
                </a:lnTo>
                <a:lnTo>
                  <a:pt x="1014" y="203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9" name="object 1169"/>
          <p:cNvSpPr/>
          <p:nvPr/>
        </p:nvSpPr>
        <p:spPr>
          <a:xfrm>
            <a:off x="2518842" y="1557881"/>
            <a:ext cx="123584" cy="55336"/>
          </a:xfrm>
          <a:custGeom>
            <a:avLst/>
            <a:gdLst/>
            <a:ahLst/>
            <a:cxnLst/>
            <a:rect l="l" t="t" r="r" b="b"/>
            <a:pathLst>
              <a:path w="136400" h="61074">
                <a:moveTo>
                  <a:pt x="136400" y="61074"/>
                </a:moveTo>
                <a:lnTo>
                  <a:pt x="108917" y="0"/>
                </a:lnTo>
                <a:lnTo>
                  <a:pt x="0" y="0"/>
                </a:lnTo>
                <a:lnTo>
                  <a:pt x="26466" y="61074"/>
                </a:lnTo>
                <a:lnTo>
                  <a:pt x="136400" y="6107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0" name="object 1170"/>
          <p:cNvSpPr/>
          <p:nvPr/>
        </p:nvSpPr>
        <p:spPr>
          <a:xfrm>
            <a:off x="2518843" y="1557875"/>
            <a:ext cx="123584" cy="55336"/>
          </a:xfrm>
          <a:custGeom>
            <a:avLst/>
            <a:gdLst/>
            <a:ahLst/>
            <a:cxnLst/>
            <a:rect l="l" t="t" r="r" b="b"/>
            <a:pathLst>
              <a:path w="136400" h="61074">
                <a:moveTo>
                  <a:pt x="108917" y="0"/>
                </a:moveTo>
                <a:lnTo>
                  <a:pt x="0" y="0"/>
                </a:lnTo>
                <a:lnTo>
                  <a:pt x="136400" y="61074"/>
                </a:lnTo>
                <a:lnTo>
                  <a:pt x="10891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1" name="object 1171"/>
          <p:cNvSpPr/>
          <p:nvPr/>
        </p:nvSpPr>
        <p:spPr>
          <a:xfrm>
            <a:off x="2518843" y="1557875"/>
            <a:ext cx="123584" cy="55336"/>
          </a:xfrm>
          <a:custGeom>
            <a:avLst/>
            <a:gdLst/>
            <a:ahLst/>
            <a:cxnLst/>
            <a:rect l="l" t="t" r="r" b="b"/>
            <a:pathLst>
              <a:path w="136400" h="61074">
                <a:moveTo>
                  <a:pt x="0" y="0"/>
                </a:moveTo>
                <a:lnTo>
                  <a:pt x="136400" y="61074"/>
                </a:lnTo>
                <a:lnTo>
                  <a:pt x="26466" y="6107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2" name="object 1172"/>
          <p:cNvSpPr/>
          <p:nvPr/>
        </p:nvSpPr>
        <p:spPr>
          <a:xfrm>
            <a:off x="2277209" y="1577249"/>
            <a:ext cx="92226" cy="35967"/>
          </a:xfrm>
          <a:custGeom>
            <a:avLst/>
            <a:gdLst/>
            <a:ahLst/>
            <a:cxnLst/>
            <a:rect l="l" t="t" r="r" b="b"/>
            <a:pathLst>
              <a:path w="101790" h="39697">
                <a:moveTo>
                  <a:pt x="23411" y="39697"/>
                </a:moveTo>
                <a:lnTo>
                  <a:pt x="101790" y="0"/>
                </a:lnTo>
                <a:lnTo>
                  <a:pt x="0" y="0"/>
                </a:lnTo>
                <a:lnTo>
                  <a:pt x="18324" y="39697"/>
                </a:lnTo>
                <a:lnTo>
                  <a:pt x="23411" y="3969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3" name="object 1173"/>
          <p:cNvSpPr/>
          <p:nvPr/>
        </p:nvSpPr>
        <p:spPr>
          <a:xfrm>
            <a:off x="2277211" y="1577245"/>
            <a:ext cx="92226" cy="35965"/>
          </a:xfrm>
          <a:custGeom>
            <a:avLst/>
            <a:gdLst/>
            <a:ahLst/>
            <a:cxnLst/>
            <a:rect l="l" t="t" r="r" b="b"/>
            <a:pathLst>
              <a:path w="101790" h="39695">
                <a:moveTo>
                  <a:pt x="101790" y="0"/>
                </a:moveTo>
                <a:lnTo>
                  <a:pt x="0" y="0"/>
                </a:lnTo>
                <a:lnTo>
                  <a:pt x="23410" y="39695"/>
                </a:lnTo>
                <a:lnTo>
                  <a:pt x="1017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4" name="object 1174"/>
          <p:cNvSpPr/>
          <p:nvPr/>
        </p:nvSpPr>
        <p:spPr>
          <a:xfrm>
            <a:off x="2277211" y="1577245"/>
            <a:ext cx="21210" cy="35965"/>
          </a:xfrm>
          <a:custGeom>
            <a:avLst/>
            <a:gdLst/>
            <a:ahLst/>
            <a:cxnLst/>
            <a:rect l="l" t="t" r="r" b="b"/>
            <a:pathLst>
              <a:path w="23410" h="39695">
                <a:moveTo>
                  <a:pt x="0" y="0"/>
                </a:moveTo>
                <a:lnTo>
                  <a:pt x="23410" y="39695"/>
                </a:lnTo>
                <a:lnTo>
                  <a:pt x="18324" y="3969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5" name="object 1175"/>
          <p:cNvSpPr/>
          <p:nvPr/>
        </p:nvSpPr>
        <p:spPr>
          <a:xfrm>
            <a:off x="2401718" y="1583704"/>
            <a:ext cx="47033" cy="43345"/>
          </a:xfrm>
          <a:custGeom>
            <a:avLst/>
            <a:gdLst/>
            <a:ahLst/>
            <a:cxnLst/>
            <a:rect l="l" t="t" r="r" b="b"/>
            <a:pathLst>
              <a:path w="51911" h="47840">
                <a:moveTo>
                  <a:pt x="51911" y="34610"/>
                </a:moveTo>
                <a:lnTo>
                  <a:pt x="0" y="0"/>
                </a:lnTo>
                <a:lnTo>
                  <a:pt x="15266" y="34610"/>
                </a:lnTo>
                <a:lnTo>
                  <a:pt x="22391" y="47840"/>
                </a:lnTo>
                <a:lnTo>
                  <a:pt x="51911" y="3461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6" name="object 1176"/>
          <p:cNvSpPr/>
          <p:nvPr/>
        </p:nvSpPr>
        <p:spPr>
          <a:xfrm>
            <a:off x="2401718" y="1583700"/>
            <a:ext cx="47033" cy="31358"/>
          </a:xfrm>
          <a:custGeom>
            <a:avLst/>
            <a:gdLst/>
            <a:ahLst/>
            <a:cxnLst/>
            <a:rect l="l" t="t" r="r" b="b"/>
            <a:pathLst>
              <a:path w="51910" h="34610">
                <a:moveTo>
                  <a:pt x="0" y="0"/>
                </a:moveTo>
                <a:lnTo>
                  <a:pt x="15266" y="34610"/>
                </a:lnTo>
                <a:lnTo>
                  <a:pt x="51910" y="3461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7" name="object 1177"/>
          <p:cNvSpPr/>
          <p:nvPr/>
        </p:nvSpPr>
        <p:spPr>
          <a:xfrm>
            <a:off x="2415550" y="1615059"/>
            <a:ext cx="33201" cy="11986"/>
          </a:xfrm>
          <a:custGeom>
            <a:avLst/>
            <a:gdLst/>
            <a:ahLst/>
            <a:cxnLst/>
            <a:rect l="l" t="t" r="r" b="b"/>
            <a:pathLst>
              <a:path w="36644" h="13229">
                <a:moveTo>
                  <a:pt x="0" y="0"/>
                </a:moveTo>
                <a:lnTo>
                  <a:pt x="36644" y="0"/>
                </a:lnTo>
                <a:lnTo>
                  <a:pt x="7124" y="132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8" name="object 1178"/>
          <p:cNvSpPr/>
          <p:nvPr/>
        </p:nvSpPr>
        <p:spPr>
          <a:xfrm>
            <a:off x="2401717" y="1583704"/>
            <a:ext cx="114359" cy="31358"/>
          </a:xfrm>
          <a:custGeom>
            <a:avLst/>
            <a:gdLst/>
            <a:ahLst/>
            <a:cxnLst/>
            <a:rect l="l" t="t" r="r" b="b"/>
            <a:pathLst>
              <a:path w="126218" h="34610">
                <a:moveTo>
                  <a:pt x="0" y="0"/>
                </a:moveTo>
                <a:lnTo>
                  <a:pt x="51911" y="34610"/>
                </a:lnTo>
                <a:lnTo>
                  <a:pt x="126218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9" name="object 1179"/>
          <p:cNvSpPr/>
          <p:nvPr/>
        </p:nvSpPr>
        <p:spPr>
          <a:xfrm>
            <a:off x="2401719" y="1583700"/>
            <a:ext cx="114358" cy="31358"/>
          </a:xfrm>
          <a:custGeom>
            <a:avLst/>
            <a:gdLst/>
            <a:ahLst/>
            <a:cxnLst/>
            <a:rect l="l" t="t" r="r" b="b"/>
            <a:pathLst>
              <a:path w="126217" h="34610">
                <a:moveTo>
                  <a:pt x="0" y="0"/>
                </a:moveTo>
                <a:lnTo>
                  <a:pt x="126217" y="0"/>
                </a:lnTo>
                <a:lnTo>
                  <a:pt x="51910" y="3461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0" name="object 1180"/>
          <p:cNvSpPr/>
          <p:nvPr/>
        </p:nvSpPr>
        <p:spPr>
          <a:xfrm>
            <a:off x="2542823" y="1613217"/>
            <a:ext cx="64555" cy="35047"/>
          </a:xfrm>
          <a:custGeom>
            <a:avLst/>
            <a:gdLst/>
            <a:ahLst/>
            <a:cxnLst/>
            <a:rect l="l" t="t" r="r" b="b"/>
            <a:pathLst>
              <a:path w="71250" h="38681">
                <a:moveTo>
                  <a:pt x="71250" y="15267"/>
                </a:moveTo>
                <a:lnTo>
                  <a:pt x="0" y="0"/>
                </a:lnTo>
                <a:lnTo>
                  <a:pt x="8139" y="15267"/>
                </a:lnTo>
                <a:lnTo>
                  <a:pt x="18321" y="38681"/>
                </a:lnTo>
                <a:lnTo>
                  <a:pt x="71250" y="1526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1" name="object 1181"/>
          <p:cNvSpPr/>
          <p:nvPr/>
        </p:nvSpPr>
        <p:spPr>
          <a:xfrm>
            <a:off x="2542824" y="1613211"/>
            <a:ext cx="64557" cy="13833"/>
          </a:xfrm>
          <a:custGeom>
            <a:avLst/>
            <a:gdLst/>
            <a:ahLst/>
            <a:cxnLst/>
            <a:rect l="l" t="t" r="r" b="b"/>
            <a:pathLst>
              <a:path w="71252" h="15268">
                <a:moveTo>
                  <a:pt x="0" y="0"/>
                </a:moveTo>
                <a:lnTo>
                  <a:pt x="8139" y="15268"/>
                </a:lnTo>
                <a:lnTo>
                  <a:pt x="71252" y="1526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2" name="object 1182"/>
          <p:cNvSpPr/>
          <p:nvPr/>
        </p:nvSpPr>
        <p:spPr>
          <a:xfrm>
            <a:off x="2550198" y="1627045"/>
            <a:ext cx="57183" cy="21212"/>
          </a:xfrm>
          <a:custGeom>
            <a:avLst/>
            <a:gdLst/>
            <a:ahLst/>
            <a:cxnLst/>
            <a:rect l="l" t="t" r="r" b="b"/>
            <a:pathLst>
              <a:path w="63113" h="23412">
                <a:moveTo>
                  <a:pt x="0" y="0"/>
                </a:moveTo>
                <a:lnTo>
                  <a:pt x="63113" y="0"/>
                </a:lnTo>
                <a:lnTo>
                  <a:pt x="10180" y="2341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3" name="object 1183"/>
          <p:cNvSpPr/>
          <p:nvPr/>
        </p:nvSpPr>
        <p:spPr>
          <a:xfrm>
            <a:off x="2542823" y="1613217"/>
            <a:ext cx="99604" cy="13833"/>
          </a:xfrm>
          <a:custGeom>
            <a:avLst/>
            <a:gdLst/>
            <a:ahLst/>
            <a:cxnLst/>
            <a:rect l="l" t="t" r="r" b="b"/>
            <a:pathLst>
              <a:path w="109933" h="15267">
                <a:moveTo>
                  <a:pt x="0" y="0"/>
                </a:moveTo>
                <a:lnTo>
                  <a:pt x="71250" y="15267"/>
                </a:lnTo>
                <a:lnTo>
                  <a:pt x="109933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4" name="object 1184"/>
          <p:cNvSpPr/>
          <p:nvPr/>
        </p:nvSpPr>
        <p:spPr>
          <a:xfrm>
            <a:off x="2542823" y="1613211"/>
            <a:ext cx="99605" cy="13833"/>
          </a:xfrm>
          <a:custGeom>
            <a:avLst/>
            <a:gdLst/>
            <a:ahLst/>
            <a:cxnLst/>
            <a:rect l="l" t="t" r="r" b="b"/>
            <a:pathLst>
              <a:path w="109934" h="15268">
                <a:moveTo>
                  <a:pt x="0" y="0"/>
                </a:moveTo>
                <a:lnTo>
                  <a:pt x="109934" y="0"/>
                </a:lnTo>
                <a:lnTo>
                  <a:pt x="71252" y="1526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5" name="object 1185"/>
          <p:cNvSpPr/>
          <p:nvPr/>
        </p:nvSpPr>
        <p:spPr>
          <a:xfrm>
            <a:off x="2284587" y="1613217"/>
            <a:ext cx="139263" cy="53492"/>
          </a:xfrm>
          <a:custGeom>
            <a:avLst/>
            <a:gdLst/>
            <a:ahLst/>
            <a:cxnLst/>
            <a:rect l="l" t="t" r="r" b="b"/>
            <a:pathLst>
              <a:path w="153705" h="59039">
                <a:moveTo>
                  <a:pt x="153705" y="59039"/>
                </a:moveTo>
                <a:lnTo>
                  <a:pt x="122148" y="0"/>
                </a:lnTo>
                <a:lnTo>
                  <a:pt x="114005" y="0"/>
                </a:lnTo>
                <a:lnTo>
                  <a:pt x="0" y="59039"/>
                </a:lnTo>
                <a:lnTo>
                  <a:pt x="153705" y="5903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6" name="object 1186"/>
          <p:cNvSpPr/>
          <p:nvPr/>
        </p:nvSpPr>
        <p:spPr>
          <a:xfrm>
            <a:off x="2387880" y="1613211"/>
            <a:ext cx="35971" cy="53493"/>
          </a:xfrm>
          <a:custGeom>
            <a:avLst/>
            <a:gdLst/>
            <a:ahLst/>
            <a:cxnLst/>
            <a:rect l="l" t="t" r="r" b="b"/>
            <a:pathLst>
              <a:path w="39701" h="59040">
                <a:moveTo>
                  <a:pt x="8144" y="0"/>
                </a:moveTo>
                <a:lnTo>
                  <a:pt x="0" y="0"/>
                </a:lnTo>
                <a:lnTo>
                  <a:pt x="39701" y="59040"/>
                </a:lnTo>
                <a:lnTo>
                  <a:pt x="814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7" name="object 1187"/>
          <p:cNvSpPr/>
          <p:nvPr/>
        </p:nvSpPr>
        <p:spPr>
          <a:xfrm>
            <a:off x="2284590" y="1613211"/>
            <a:ext cx="139261" cy="53493"/>
          </a:xfrm>
          <a:custGeom>
            <a:avLst/>
            <a:gdLst/>
            <a:ahLst/>
            <a:cxnLst/>
            <a:rect l="l" t="t" r="r" b="b"/>
            <a:pathLst>
              <a:path w="153703" h="59040">
                <a:moveTo>
                  <a:pt x="114002" y="0"/>
                </a:moveTo>
                <a:lnTo>
                  <a:pt x="153703" y="59040"/>
                </a:lnTo>
                <a:lnTo>
                  <a:pt x="0" y="59040"/>
                </a:lnTo>
                <a:lnTo>
                  <a:pt x="11400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8" name="object 1188"/>
          <p:cNvSpPr/>
          <p:nvPr/>
        </p:nvSpPr>
        <p:spPr>
          <a:xfrm>
            <a:off x="2089989" y="1595693"/>
            <a:ext cx="139259" cy="86694"/>
          </a:xfrm>
          <a:custGeom>
            <a:avLst/>
            <a:gdLst/>
            <a:ahLst/>
            <a:cxnLst/>
            <a:rect l="l" t="t" r="r" b="b"/>
            <a:pathLst>
              <a:path w="153701" h="95684">
                <a:moveTo>
                  <a:pt x="153701" y="95684"/>
                </a:moveTo>
                <a:lnTo>
                  <a:pt x="99755" y="0"/>
                </a:lnTo>
                <a:lnTo>
                  <a:pt x="0" y="0"/>
                </a:lnTo>
                <a:lnTo>
                  <a:pt x="53949" y="95684"/>
                </a:lnTo>
                <a:lnTo>
                  <a:pt x="153701" y="9568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9" name="object 1189"/>
          <p:cNvSpPr/>
          <p:nvPr/>
        </p:nvSpPr>
        <p:spPr>
          <a:xfrm>
            <a:off x="2089990" y="1595690"/>
            <a:ext cx="139259" cy="86694"/>
          </a:xfrm>
          <a:custGeom>
            <a:avLst/>
            <a:gdLst/>
            <a:ahLst/>
            <a:cxnLst/>
            <a:rect l="l" t="t" r="r" b="b"/>
            <a:pathLst>
              <a:path w="153701" h="95685">
                <a:moveTo>
                  <a:pt x="99756" y="0"/>
                </a:moveTo>
                <a:lnTo>
                  <a:pt x="0" y="0"/>
                </a:lnTo>
                <a:lnTo>
                  <a:pt x="153701" y="95685"/>
                </a:lnTo>
                <a:lnTo>
                  <a:pt x="9975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0" name="object 1190"/>
          <p:cNvSpPr/>
          <p:nvPr/>
        </p:nvSpPr>
        <p:spPr>
          <a:xfrm>
            <a:off x="2089990" y="1595690"/>
            <a:ext cx="139259" cy="86694"/>
          </a:xfrm>
          <a:custGeom>
            <a:avLst/>
            <a:gdLst/>
            <a:ahLst/>
            <a:cxnLst/>
            <a:rect l="l" t="t" r="r" b="b"/>
            <a:pathLst>
              <a:path w="153701" h="95685">
                <a:moveTo>
                  <a:pt x="0" y="0"/>
                </a:moveTo>
                <a:lnTo>
                  <a:pt x="153701" y="95685"/>
                </a:lnTo>
                <a:lnTo>
                  <a:pt x="53950" y="9568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1" name="object 1191"/>
          <p:cNvSpPr/>
          <p:nvPr/>
        </p:nvSpPr>
        <p:spPr>
          <a:xfrm>
            <a:off x="2150859" y="1702677"/>
            <a:ext cx="38732" cy="15679"/>
          </a:xfrm>
          <a:custGeom>
            <a:avLst/>
            <a:gdLst/>
            <a:ahLst/>
            <a:cxnLst/>
            <a:rect l="l" t="t" r="r" b="b"/>
            <a:pathLst>
              <a:path w="42749" h="17305">
                <a:moveTo>
                  <a:pt x="0" y="0"/>
                </a:moveTo>
                <a:lnTo>
                  <a:pt x="9157" y="17305"/>
                </a:lnTo>
                <a:lnTo>
                  <a:pt x="42749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2" name="object 1192"/>
          <p:cNvSpPr/>
          <p:nvPr/>
        </p:nvSpPr>
        <p:spPr>
          <a:xfrm>
            <a:off x="2150859" y="1702673"/>
            <a:ext cx="38732" cy="15679"/>
          </a:xfrm>
          <a:custGeom>
            <a:avLst/>
            <a:gdLst/>
            <a:ahLst/>
            <a:cxnLst/>
            <a:rect l="l" t="t" r="r" b="b"/>
            <a:pathLst>
              <a:path w="42749" h="17305">
                <a:moveTo>
                  <a:pt x="0" y="0"/>
                </a:moveTo>
                <a:lnTo>
                  <a:pt x="42749" y="0"/>
                </a:lnTo>
                <a:lnTo>
                  <a:pt x="9158" y="1730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3" name="object 1193"/>
          <p:cNvSpPr/>
          <p:nvPr/>
        </p:nvSpPr>
        <p:spPr>
          <a:xfrm>
            <a:off x="2284587" y="1666710"/>
            <a:ext cx="158629" cy="35967"/>
          </a:xfrm>
          <a:custGeom>
            <a:avLst/>
            <a:gdLst/>
            <a:ahLst/>
            <a:cxnLst/>
            <a:rect l="l" t="t" r="r" b="b"/>
            <a:pathLst>
              <a:path w="175079" h="39697">
                <a:moveTo>
                  <a:pt x="175079" y="39697"/>
                </a:moveTo>
                <a:lnTo>
                  <a:pt x="153705" y="0"/>
                </a:lnTo>
                <a:lnTo>
                  <a:pt x="0" y="0"/>
                </a:lnTo>
                <a:lnTo>
                  <a:pt x="21374" y="39697"/>
                </a:lnTo>
                <a:lnTo>
                  <a:pt x="175079" y="3969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4" name="object 1194"/>
          <p:cNvSpPr/>
          <p:nvPr/>
        </p:nvSpPr>
        <p:spPr>
          <a:xfrm>
            <a:off x="2284590" y="1666705"/>
            <a:ext cx="158627" cy="35968"/>
          </a:xfrm>
          <a:custGeom>
            <a:avLst/>
            <a:gdLst/>
            <a:ahLst/>
            <a:cxnLst/>
            <a:rect l="l" t="t" r="r" b="b"/>
            <a:pathLst>
              <a:path w="175077" h="39698">
                <a:moveTo>
                  <a:pt x="153703" y="0"/>
                </a:moveTo>
                <a:lnTo>
                  <a:pt x="0" y="0"/>
                </a:lnTo>
                <a:lnTo>
                  <a:pt x="175077" y="39698"/>
                </a:lnTo>
                <a:lnTo>
                  <a:pt x="15370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5" name="object 1195"/>
          <p:cNvSpPr/>
          <p:nvPr/>
        </p:nvSpPr>
        <p:spPr>
          <a:xfrm>
            <a:off x="2284590" y="1666705"/>
            <a:ext cx="158627" cy="35968"/>
          </a:xfrm>
          <a:custGeom>
            <a:avLst/>
            <a:gdLst/>
            <a:ahLst/>
            <a:cxnLst/>
            <a:rect l="l" t="t" r="r" b="b"/>
            <a:pathLst>
              <a:path w="175077" h="39698">
                <a:moveTo>
                  <a:pt x="0" y="0"/>
                </a:moveTo>
                <a:lnTo>
                  <a:pt x="175077" y="39698"/>
                </a:lnTo>
                <a:lnTo>
                  <a:pt x="21371" y="3969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6" name="object 1196"/>
          <p:cNvSpPr/>
          <p:nvPr/>
        </p:nvSpPr>
        <p:spPr>
          <a:xfrm>
            <a:off x="2138869" y="1682388"/>
            <a:ext cx="90379" cy="20288"/>
          </a:xfrm>
          <a:custGeom>
            <a:avLst/>
            <a:gdLst/>
            <a:ahLst/>
            <a:cxnLst/>
            <a:rect l="l" t="t" r="r" b="b"/>
            <a:pathLst>
              <a:path w="99752" h="22392">
                <a:moveTo>
                  <a:pt x="55982" y="22392"/>
                </a:moveTo>
                <a:lnTo>
                  <a:pt x="99752" y="0"/>
                </a:lnTo>
                <a:lnTo>
                  <a:pt x="0" y="0"/>
                </a:lnTo>
                <a:lnTo>
                  <a:pt x="13233" y="22392"/>
                </a:lnTo>
                <a:lnTo>
                  <a:pt x="55982" y="2239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7" name="object 1197"/>
          <p:cNvSpPr/>
          <p:nvPr/>
        </p:nvSpPr>
        <p:spPr>
          <a:xfrm>
            <a:off x="2138870" y="1682384"/>
            <a:ext cx="90378" cy="20289"/>
          </a:xfrm>
          <a:custGeom>
            <a:avLst/>
            <a:gdLst/>
            <a:ahLst/>
            <a:cxnLst/>
            <a:rect l="l" t="t" r="r" b="b"/>
            <a:pathLst>
              <a:path w="99750" h="22393">
                <a:moveTo>
                  <a:pt x="99750" y="0"/>
                </a:moveTo>
                <a:lnTo>
                  <a:pt x="0" y="0"/>
                </a:lnTo>
                <a:lnTo>
                  <a:pt x="55981" y="22393"/>
                </a:lnTo>
                <a:lnTo>
                  <a:pt x="9975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8" name="object 1198"/>
          <p:cNvSpPr/>
          <p:nvPr/>
        </p:nvSpPr>
        <p:spPr>
          <a:xfrm>
            <a:off x="2138871" y="1682384"/>
            <a:ext cx="50721" cy="20289"/>
          </a:xfrm>
          <a:custGeom>
            <a:avLst/>
            <a:gdLst/>
            <a:ahLst/>
            <a:cxnLst/>
            <a:rect l="l" t="t" r="r" b="b"/>
            <a:pathLst>
              <a:path w="55981" h="22393">
                <a:moveTo>
                  <a:pt x="0" y="0"/>
                </a:moveTo>
                <a:lnTo>
                  <a:pt x="55981" y="22393"/>
                </a:lnTo>
                <a:lnTo>
                  <a:pt x="13231" y="2239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9" name="object 1199"/>
          <p:cNvSpPr/>
          <p:nvPr/>
        </p:nvSpPr>
        <p:spPr>
          <a:xfrm>
            <a:off x="2303952" y="1702676"/>
            <a:ext cx="108830" cy="56258"/>
          </a:xfrm>
          <a:custGeom>
            <a:avLst/>
            <a:gdLst/>
            <a:ahLst/>
            <a:cxnLst/>
            <a:rect l="l" t="t" r="r" b="b"/>
            <a:pathLst>
              <a:path w="120116" h="62092">
                <a:moveTo>
                  <a:pt x="120116" y="17305"/>
                </a:moveTo>
                <a:lnTo>
                  <a:pt x="0" y="0"/>
                </a:lnTo>
                <a:lnTo>
                  <a:pt x="9161" y="17305"/>
                </a:lnTo>
                <a:lnTo>
                  <a:pt x="32575" y="62092"/>
                </a:lnTo>
                <a:lnTo>
                  <a:pt x="120116" y="1730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0" name="object 1200"/>
          <p:cNvSpPr/>
          <p:nvPr/>
        </p:nvSpPr>
        <p:spPr>
          <a:xfrm>
            <a:off x="2303953" y="1702673"/>
            <a:ext cx="108831" cy="15679"/>
          </a:xfrm>
          <a:custGeom>
            <a:avLst/>
            <a:gdLst/>
            <a:ahLst/>
            <a:cxnLst/>
            <a:rect l="l" t="t" r="r" b="b"/>
            <a:pathLst>
              <a:path w="120117" h="17305">
                <a:moveTo>
                  <a:pt x="0" y="0"/>
                </a:moveTo>
                <a:lnTo>
                  <a:pt x="9163" y="17305"/>
                </a:lnTo>
                <a:lnTo>
                  <a:pt x="120117" y="1730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1" name="object 1201"/>
          <p:cNvSpPr/>
          <p:nvPr/>
        </p:nvSpPr>
        <p:spPr>
          <a:xfrm>
            <a:off x="2312255" y="1718352"/>
            <a:ext cx="100528" cy="40578"/>
          </a:xfrm>
          <a:custGeom>
            <a:avLst/>
            <a:gdLst/>
            <a:ahLst/>
            <a:cxnLst/>
            <a:rect l="l" t="t" r="r" b="b"/>
            <a:pathLst>
              <a:path w="110953" h="44786">
                <a:moveTo>
                  <a:pt x="0" y="0"/>
                </a:moveTo>
                <a:lnTo>
                  <a:pt x="110953" y="0"/>
                </a:lnTo>
                <a:lnTo>
                  <a:pt x="23412" y="4478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2" name="object 1202"/>
          <p:cNvSpPr/>
          <p:nvPr/>
        </p:nvSpPr>
        <p:spPr>
          <a:xfrm>
            <a:off x="2303953" y="1702677"/>
            <a:ext cx="139263" cy="15679"/>
          </a:xfrm>
          <a:custGeom>
            <a:avLst/>
            <a:gdLst/>
            <a:ahLst/>
            <a:cxnLst/>
            <a:rect l="l" t="t" r="r" b="b"/>
            <a:pathLst>
              <a:path w="153705" h="17305">
                <a:moveTo>
                  <a:pt x="0" y="0"/>
                </a:moveTo>
                <a:lnTo>
                  <a:pt x="120116" y="17305"/>
                </a:lnTo>
                <a:lnTo>
                  <a:pt x="153705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3" name="object 1203"/>
          <p:cNvSpPr/>
          <p:nvPr/>
        </p:nvSpPr>
        <p:spPr>
          <a:xfrm>
            <a:off x="2303952" y="1702673"/>
            <a:ext cx="139264" cy="15679"/>
          </a:xfrm>
          <a:custGeom>
            <a:avLst/>
            <a:gdLst/>
            <a:ahLst/>
            <a:cxnLst/>
            <a:rect l="l" t="t" r="r" b="b"/>
            <a:pathLst>
              <a:path w="153706" h="17305">
                <a:moveTo>
                  <a:pt x="0" y="0"/>
                </a:moveTo>
                <a:lnTo>
                  <a:pt x="153706" y="0"/>
                </a:lnTo>
                <a:lnTo>
                  <a:pt x="120117" y="1730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4" name="object 1204"/>
          <p:cNvSpPr/>
          <p:nvPr/>
        </p:nvSpPr>
        <p:spPr>
          <a:xfrm>
            <a:off x="2211727" y="1392789"/>
            <a:ext cx="157710" cy="222270"/>
          </a:xfrm>
          <a:custGeom>
            <a:avLst/>
            <a:gdLst/>
            <a:ahLst/>
            <a:cxnLst/>
            <a:rect l="l" t="t" r="r" b="b"/>
            <a:pathLst>
              <a:path w="174065" h="245320">
                <a:moveTo>
                  <a:pt x="0" y="41735"/>
                </a:moveTo>
                <a:lnTo>
                  <a:pt x="82450" y="0"/>
                </a:lnTo>
                <a:lnTo>
                  <a:pt x="174065" y="203585"/>
                </a:lnTo>
                <a:lnTo>
                  <a:pt x="91614" y="245320"/>
                </a:lnTo>
                <a:lnTo>
                  <a:pt x="0" y="4173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5" name="object 1205"/>
          <p:cNvSpPr/>
          <p:nvPr/>
        </p:nvSpPr>
        <p:spPr>
          <a:xfrm>
            <a:off x="2017131" y="1437058"/>
            <a:ext cx="186299" cy="159555"/>
          </a:xfrm>
          <a:custGeom>
            <a:avLst/>
            <a:gdLst/>
            <a:ahLst/>
            <a:cxnLst/>
            <a:rect l="l" t="t" r="r" b="b"/>
            <a:pathLst>
              <a:path w="205619" h="176101">
                <a:moveTo>
                  <a:pt x="0" y="75326"/>
                </a:moveTo>
                <a:lnTo>
                  <a:pt x="148613" y="0"/>
                </a:lnTo>
                <a:lnTo>
                  <a:pt x="205619" y="101795"/>
                </a:lnTo>
                <a:lnTo>
                  <a:pt x="55984" y="176101"/>
                </a:lnTo>
                <a:lnTo>
                  <a:pt x="0" y="75326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6" name="object 1206"/>
          <p:cNvSpPr/>
          <p:nvPr/>
        </p:nvSpPr>
        <p:spPr>
          <a:xfrm>
            <a:off x="2089990" y="1559723"/>
            <a:ext cx="139259" cy="158629"/>
          </a:xfrm>
          <a:custGeom>
            <a:avLst/>
            <a:gdLst/>
            <a:ahLst/>
            <a:cxnLst/>
            <a:rect l="l" t="t" r="r" b="b"/>
            <a:pathLst>
              <a:path w="153701" h="175079">
                <a:moveTo>
                  <a:pt x="0" y="39695"/>
                </a:moveTo>
                <a:lnTo>
                  <a:pt x="77360" y="0"/>
                </a:lnTo>
                <a:lnTo>
                  <a:pt x="153701" y="135381"/>
                </a:lnTo>
                <a:lnTo>
                  <a:pt x="76340" y="175079"/>
                </a:lnTo>
                <a:lnTo>
                  <a:pt x="0" y="3969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7" name="object 1207"/>
          <p:cNvSpPr/>
          <p:nvPr/>
        </p:nvSpPr>
        <p:spPr>
          <a:xfrm>
            <a:off x="2284590" y="1609523"/>
            <a:ext cx="158627" cy="149407"/>
          </a:xfrm>
          <a:custGeom>
            <a:avLst/>
            <a:gdLst/>
            <a:ahLst/>
            <a:cxnLst/>
            <a:rect l="l" t="t" r="r" b="b"/>
            <a:pathLst>
              <a:path w="175077" h="164901">
                <a:moveTo>
                  <a:pt x="0" y="63111"/>
                </a:moveTo>
                <a:lnTo>
                  <a:pt x="120112" y="0"/>
                </a:lnTo>
                <a:lnTo>
                  <a:pt x="175077" y="102809"/>
                </a:lnTo>
                <a:lnTo>
                  <a:pt x="53947" y="164901"/>
                </a:lnTo>
                <a:lnTo>
                  <a:pt x="0" y="6311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8" name="object 1208"/>
          <p:cNvSpPr/>
          <p:nvPr/>
        </p:nvSpPr>
        <p:spPr>
          <a:xfrm>
            <a:off x="2364824" y="1454585"/>
            <a:ext cx="151253" cy="172460"/>
          </a:xfrm>
          <a:custGeom>
            <a:avLst/>
            <a:gdLst/>
            <a:ahLst/>
            <a:cxnLst/>
            <a:rect l="l" t="t" r="r" b="b"/>
            <a:pathLst>
              <a:path w="166938" h="190345">
                <a:moveTo>
                  <a:pt x="0" y="48857"/>
                </a:moveTo>
                <a:lnTo>
                  <a:pt x="103826" y="0"/>
                </a:lnTo>
                <a:lnTo>
                  <a:pt x="166938" y="142505"/>
                </a:lnTo>
                <a:lnTo>
                  <a:pt x="63111" y="190345"/>
                </a:lnTo>
                <a:lnTo>
                  <a:pt x="0" y="48857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9" name="object 1209"/>
          <p:cNvSpPr/>
          <p:nvPr/>
        </p:nvSpPr>
        <p:spPr>
          <a:xfrm>
            <a:off x="2518843" y="1522829"/>
            <a:ext cx="123584" cy="125429"/>
          </a:xfrm>
          <a:custGeom>
            <a:avLst/>
            <a:gdLst/>
            <a:ahLst/>
            <a:cxnLst/>
            <a:rect l="l" t="t" r="r" b="b"/>
            <a:pathLst>
              <a:path w="136400" h="138437">
                <a:moveTo>
                  <a:pt x="0" y="38681"/>
                </a:moveTo>
                <a:lnTo>
                  <a:pt x="91611" y="0"/>
                </a:lnTo>
                <a:lnTo>
                  <a:pt x="136400" y="99756"/>
                </a:lnTo>
                <a:lnTo>
                  <a:pt x="44786" y="138437"/>
                </a:lnTo>
                <a:lnTo>
                  <a:pt x="0" y="3868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0" name="object 1210"/>
          <p:cNvSpPr/>
          <p:nvPr/>
        </p:nvSpPr>
        <p:spPr>
          <a:xfrm>
            <a:off x="2579713" y="1406624"/>
            <a:ext cx="142025" cy="176153"/>
          </a:xfrm>
          <a:custGeom>
            <a:avLst/>
            <a:gdLst/>
            <a:ahLst/>
            <a:cxnLst/>
            <a:rect l="l" t="t" r="r" b="b"/>
            <a:pathLst>
              <a:path w="156754" h="194421">
                <a:moveTo>
                  <a:pt x="0" y="38681"/>
                </a:moveTo>
                <a:lnTo>
                  <a:pt x="91609" y="0"/>
                </a:lnTo>
                <a:lnTo>
                  <a:pt x="156754" y="155740"/>
                </a:lnTo>
                <a:lnTo>
                  <a:pt x="65147" y="194421"/>
                </a:lnTo>
                <a:lnTo>
                  <a:pt x="0" y="3868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1" name="object 1211"/>
          <p:cNvSpPr/>
          <p:nvPr/>
        </p:nvSpPr>
        <p:spPr>
          <a:xfrm>
            <a:off x="2671018" y="1377114"/>
            <a:ext cx="140185" cy="164160"/>
          </a:xfrm>
          <a:custGeom>
            <a:avLst/>
            <a:gdLst/>
            <a:ahLst/>
            <a:cxnLst/>
            <a:rect l="l" t="t" r="r" b="b"/>
            <a:pathLst>
              <a:path w="154723" h="181184">
                <a:moveTo>
                  <a:pt x="0" y="38678"/>
                </a:moveTo>
                <a:lnTo>
                  <a:pt x="92626" y="0"/>
                </a:lnTo>
                <a:lnTo>
                  <a:pt x="154723" y="141486"/>
                </a:lnTo>
                <a:lnTo>
                  <a:pt x="63111" y="181184"/>
                </a:lnTo>
                <a:lnTo>
                  <a:pt x="0" y="38678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2" name="object 1212"/>
          <p:cNvSpPr/>
          <p:nvPr/>
        </p:nvSpPr>
        <p:spPr>
          <a:xfrm>
            <a:off x="2776156" y="1309785"/>
            <a:ext cx="164163" cy="174310"/>
          </a:xfrm>
          <a:custGeom>
            <a:avLst/>
            <a:gdLst/>
            <a:ahLst/>
            <a:cxnLst/>
            <a:rect l="l" t="t" r="r" b="b"/>
            <a:pathLst>
              <a:path w="181187" h="192387">
                <a:moveTo>
                  <a:pt x="0" y="50896"/>
                </a:moveTo>
                <a:lnTo>
                  <a:pt x="119095" y="0"/>
                </a:lnTo>
                <a:lnTo>
                  <a:pt x="181187" y="142510"/>
                </a:lnTo>
                <a:lnTo>
                  <a:pt x="63111" y="192387"/>
                </a:lnTo>
                <a:lnTo>
                  <a:pt x="0" y="50896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3" name="object 1213"/>
          <p:cNvSpPr/>
          <p:nvPr/>
        </p:nvSpPr>
        <p:spPr>
          <a:xfrm>
            <a:off x="2888674" y="1258142"/>
            <a:ext cx="132804" cy="152174"/>
          </a:xfrm>
          <a:custGeom>
            <a:avLst/>
            <a:gdLst/>
            <a:ahLst/>
            <a:cxnLst/>
            <a:rect l="l" t="t" r="r" b="b"/>
            <a:pathLst>
              <a:path w="146576" h="167955">
                <a:moveTo>
                  <a:pt x="0" y="38678"/>
                </a:moveTo>
                <a:lnTo>
                  <a:pt x="91611" y="0"/>
                </a:lnTo>
                <a:lnTo>
                  <a:pt x="146576" y="129271"/>
                </a:lnTo>
                <a:lnTo>
                  <a:pt x="54969" y="167955"/>
                </a:lnTo>
                <a:lnTo>
                  <a:pt x="0" y="38678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4" name="object 1214"/>
          <p:cNvSpPr/>
          <p:nvPr/>
        </p:nvSpPr>
        <p:spPr>
          <a:xfrm>
            <a:off x="2981824" y="1214792"/>
            <a:ext cx="122661" cy="130039"/>
          </a:xfrm>
          <a:custGeom>
            <a:avLst/>
            <a:gdLst/>
            <a:ahLst/>
            <a:cxnLst/>
            <a:rect l="l" t="t" r="r" b="b"/>
            <a:pathLst>
              <a:path w="135381" h="143525">
                <a:moveTo>
                  <a:pt x="0" y="38683"/>
                </a:moveTo>
                <a:lnTo>
                  <a:pt x="92626" y="0"/>
                </a:lnTo>
                <a:lnTo>
                  <a:pt x="135381" y="104843"/>
                </a:lnTo>
                <a:lnTo>
                  <a:pt x="43766" y="143525"/>
                </a:lnTo>
                <a:lnTo>
                  <a:pt x="0" y="38683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5" name="object 1215"/>
          <p:cNvSpPr/>
          <p:nvPr/>
        </p:nvSpPr>
        <p:spPr>
          <a:xfrm>
            <a:off x="2548357" y="1314396"/>
            <a:ext cx="91304" cy="101449"/>
          </a:xfrm>
          <a:custGeom>
            <a:avLst/>
            <a:gdLst/>
            <a:ahLst/>
            <a:cxnLst/>
            <a:rect l="l" t="t" r="r" b="b"/>
            <a:pathLst>
              <a:path w="100773" h="111970">
                <a:moveTo>
                  <a:pt x="0" y="28500"/>
                </a:moveTo>
                <a:lnTo>
                  <a:pt x="68196" y="0"/>
                </a:lnTo>
                <a:lnTo>
                  <a:pt x="100773" y="83470"/>
                </a:lnTo>
                <a:lnTo>
                  <a:pt x="32571" y="111970"/>
                </a:lnTo>
                <a:lnTo>
                  <a:pt x="0" y="2850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6" name="object 1216"/>
          <p:cNvSpPr/>
          <p:nvPr/>
        </p:nvSpPr>
        <p:spPr>
          <a:xfrm>
            <a:off x="2605534" y="1244306"/>
            <a:ext cx="85770" cy="83927"/>
          </a:xfrm>
          <a:custGeom>
            <a:avLst/>
            <a:gdLst/>
            <a:ahLst/>
            <a:cxnLst/>
            <a:rect l="l" t="t" r="r" b="b"/>
            <a:pathLst>
              <a:path w="94665" h="92631">
                <a:moveTo>
                  <a:pt x="0" y="28500"/>
                </a:moveTo>
                <a:lnTo>
                  <a:pt x="68201" y="0"/>
                </a:lnTo>
                <a:lnTo>
                  <a:pt x="94665" y="64130"/>
                </a:lnTo>
                <a:lnTo>
                  <a:pt x="25451" y="92631"/>
                </a:lnTo>
                <a:lnTo>
                  <a:pt x="0" y="2850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7" name="object 1217"/>
          <p:cNvSpPr/>
          <p:nvPr/>
        </p:nvSpPr>
        <p:spPr>
          <a:xfrm>
            <a:off x="3193020" y="1135476"/>
            <a:ext cx="128197" cy="165086"/>
          </a:xfrm>
          <a:custGeom>
            <a:avLst/>
            <a:gdLst/>
            <a:ahLst/>
            <a:cxnLst/>
            <a:rect l="l" t="t" r="r" b="b"/>
            <a:pathLst>
              <a:path w="141491" h="182206">
                <a:moveTo>
                  <a:pt x="0" y="28505"/>
                </a:moveTo>
                <a:lnTo>
                  <a:pt x="68199" y="0"/>
                </a:lnTo>
                <a:lnTo>
                  <a:pt x="141491" y="153706"/>
                </a:lnTo>
                <a:lnTo>
                  <a:pt x="73289" y="182206"/>
                </a:lnTo>
                <a:lnTo>
                  <a:pt x="0" y="2850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8" name="object 1218"/>
          <p:cNvSpPr/>
          <p:nvPr/>
        </p:nvSpPr>
        <p:spPr>
          <a:xfrm>
            <a:off x="2055864" y="1217559"/>
            <a:ext cx="168777" cy="149407"/>
          </a:xfrm>
          <a:custGeom>
            <a:avLst/>
            <a:gdLst/>
            <a:ahLst/>
            <a:cxnLst/>
            <a:rect l="l" t="t" r="r" b="b"/>
            <a:pathLst>
              <a:path w="186280" h="164901">
                <a:moveTo>
                  <a:pt x="0" y="63111"/>
                </a:moveTo>
                <a:lnTo>
                  <a:pt x="130293" y="0"/>
                </a:lnTo>
                <a:lnTo>
                  <a:pt x="186280" y="101790"/>
                </a:lnTo>
                <a:lnTo>
                  <a:pt x="55989" y="164901"/>
                </a:lnTo>
                <a:lnTo>
                  <a:pt x="0" y="63111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9" name="object 1219"/>
          <p:cNvSpPr/>
          <p:nvPr/>
        </p:nvSpPr>
        <p:spPr>
          <a:xfrm>
            <a:off x="1875098" y="1207415"/>
            <a:ext cx="137420" cy="132804"/>
          </a:xfrm>
          <a:custGeom>
            <a:avLst/>
            <a:gdLst/>
            <a:ahLst/>
            <a:cxnLst/>
            <a:rect l="l" t="t" r="r" b="b"/>
            <a:pathLst>
              <a:path w="151671" h="146576">
                <a:moveTo>
                  <a:pt x="0" y="45805"/>
                </a:moveTo>
                <a:lnTo>
                  <a:pt x="94665" y="0"/>
                </a:lnTo>
                <a:lnTo>
                  <a:pt x="151671" y="101790"/>
                </a:lnTo>
                <a:lnTo>
                  <a:pt x="55989" y="146576"/>
                </a:lnTo>
                <a:lnTo>
                  <a:pt x="0" y="45805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0" name="object 1220"/>
          <p:cNvSpPr/>
          <p:nvPr/>
        </p:nvSpPr>
        <p:spPr>
          <a:xfrm>
            <a:off x="1815155" y="1040486"/>
            <a:ext cx="136494" cy="90383"/>
          </a:xfrm>
          <a:custGeom>
            <a:avLst/>
            <a:gdLst/>
            <a:ahLst/>
            <a:cxnLst/>
            <a:rect l="l" t="t" r="r" b="b"/>
            <a:pathLst>
              <a:path w="150649" h="99756">
                <a:moveTo>
                  <a:pt x="121129" y="0"/>
                </a:moveTo>
                <a:lnTo>
                  <a:pt x="150649" y="54964"/>
                </a:lnTo>
                <a:lnTo>
                  <a:pt x="54969" y="99756"/>
                </a:lnTo>
                <a:lnTo>
                  <a:pt x="0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1" name="object 1221"/>
          <p:cNvSpPr/>
          <p:nvPr/>
        </p:nvSpPr>
        <p:spPr>
          <a:xfrm>
            <a:off x="1948883" y="1040486"/>
            <a:ext cx="157710" cy="127272"/>
          </a:xfrm>
          <a:custGeom>
            <a:avLst/>
            <a:gdLst/>
            <a:ahLst/>
            <a:cxnLst/>
            <a:rect l="l" t="t" r="r" b="b"/>
            <a:pathLst>
              <a:path w="174065" h="140471">
                <a:moveTo>
                  <a:pt x="118075" y="0"/>
                </a:moveTo>
                <a:lnTo>
                  <a:pt x="174065" y="95680"/>
                </a:lnTo>
                <a:lnTo>
                  <a:pt x="78379" y="140471"/>
                </a:lnTo>
                <a:lnTo>
                  <a:pt x="0" y="6104"/>
                </a:lnTo>
                <a:lnTo>
                  <a:pt x="12214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2" name="object 1222"/>
          <p:cNvSpPr/>
          <p:nvPr/>
        </p:nvSpPr>
        <p:spPr>
          <a:xfrm>
            <a:off x="3328596" y="1074606"/>
            <a:ext cx="129115" cy="165086"/>
          </a:xfrm>
          <a:custGeom>
            <a:avLst/>
            <a:gdLst/>
            <a:ahLst/>
            <a:cxnLst/>
            <a:rect l="l" t="t" r="r" b="b"/>
            <a:pathLst>
              <a:path w="142505" h="182206">
                <a:moveTo>
                  <a:pt x="0" y="28505"/>
                </a:moveTo>
                <a:lnTo>
                  <a:pt x="69216" y="0"/>
                </a:lnTo>
                <a:lnTo>
                  <a:pt x="142505" y="154723"/>
                </a:lnTo>
                <a:lnTo>
                  <a:pt x="74306" y="182206"/>
                </a:lnTo>
                <a:lnTo>
                  <a:pt x="0" y="2850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3" name="object 1223"/>
          <p:cNvSpPr/>
          <p:nvPr/>
        </p:nvSpPr>
        <p:spPr>
          <a:xfrm>
            <a:off x="3509359" y="958403"/>
            <a:ext cx="201052" cy="200131"/>
          </a:xfrm>
          <a:custGeom>
            <a:avLst/>
            <a:gdLst/>
            <a:ahLst/>
            <a:cxnLst/>
            <a:rect l="l" t="t" r="r" b="b"/>
            <a:pathLst>
              <a:path w="221902" h="220885">
                <a:moveTo>
                  <a:pt x="0" y="66165"/>
                </a:moveTo>
                <a:lnTo>
                  <a:pt x="147596" y="0"/>
                </a:lnTo>
                <a:lnTo>
                  <a:pt x="221902" y="153706"/>
                </a:lnTo>
                <a:lnTo>
                  <a:pt x="73286" y="220885"/>
                </a:lnTo>
                <a:lnTo>
                  <a:pt x="0" y="6616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4" name="object 1224"/>
          <p:cNvSpPr/>
          <p:nvPr/>
        </p:nvSpPr>
        <p:spPr>
          <a:xfrm>
            <a:off x="3084193" y="1160378"/>
            <a:ext cx="128197" cy="165086"/>
          </a:xfrm>
          <a:custGeom>
            <a:avLst/>
            <a:gdLst/>
            <a:ahLst/>
            <a:cxnLst/>
            <a:rect l="l" t="t" r="r" b="b"/>
            <a:pathLst>
              <a:path w="141491" h="182206">
                <a:moveTo>
                  <a:pt x="0" y="28505"/>
                </a:moveTo>
                <a:lnTo>
                  <a:pt x="68201" y="0"/>
                </a:lnTo>
                <a:lnTo>
                  <a:pt x="141491" y="153706"/>
                </a:lnTo>
                <a:lnTo>
                  <a:pt x="73289" y="182206"/>
                </a:lnTo>
                <a:lnTo>
                  <a:pt x="0" y="2850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5" name="object 1225"/>
          <p:cNvSpPr/>
          <p:nvPr/>
        </p:nvSpPr>
        <p:spPr>
          <a:xfrm>
            <a:off x="3654035" y="1318094"/>
            <a:ext cx="406035" cy="399341"/>
          </a:xfrm>
          <a:custGeom>
            <a:avLst/>
            <a:gdLst/>
            <a:ahLst/>
            <a:cxnLst/>
            <a:rect l="l" t="t" r="r" b="b"/>
            <a:pathLst>
              <a:path w="448142" h="440754">
                <a:moveTo>
                  <a:pt x="224071" y="0"/>
                </a:moveTo>
                <a:lnTo>
                  <a:pt x="205694" y="730"/>
                </a:lnTo>
                <a:lnTo>
                  <a:pt x="187726" y="2884"/>
                </a:lnTo>
                <a:lnTo>
                  <a:pt x="170225" y="6404"/>
                </a:lnTo>
                <a:lnTo>
                  <a:pt x="153249" y="11234"/>
                </a:lnTo>
                <a:lnTo>
                  <a:pt x="136854" y="17318"/>
                </a:lnTo>
                <a:lnTo>
                  <a:pt x="121099" y="24597"/>
                </a:lnTo>
                <a:lnTo>
                  <a:pt x="106042" y="33017"/>
                </a:lnTo>
                <a:lnTo>
                  <a:pt x="91739" y="42519"/>
                </a:lnTo>
                <a:lnTo>
                  <a:pt x="78250" y="53048"/>
                </a:lnTo>
                <a:lnTo>
                  <a:pt x="65630" y="64546"/>
                </a:lnTo>
                <a:lnTo>
                  <a:pt x="53939" y="76957"/>
                </a:lnTo>
                <a:lnTo>
                  <a:pt x="43234" y="90224"/>
                </a:lnTo>
                <a:lnTo>
                  <a:pt x="33572" y="104291"/>
                </a:lnTo>
                <a:lnTo>
                  <a:pt x="25011" y="119100"/>
                </a:lnTo>
                <a:lnTo>
                  <a:pt x="17609" y="134596"/>
                </a:lnTo>
                <a:lnTo>
                  <a:pt x="11423" y="150720"/>
                </a:lnTo>
                <a:lnTo>
                  <a:pt x="6512" y="167418"/>
                </a:lnTo>
                <a:lnTo>
                  <a:pt x="2932" y="184631"/>
                </a:lnTo>
                <a:lnTo>
                  <a:pt x="742" y="202303"/>
                </a:lnTo>
                <a:lnTo>
                  <a:pt x="0" y="220378"/>
                </a:lnTo>
                <a:lnTo>
                  <a:pt x="742" y="238451"/>
                </a:lnTo>
                <a:lnTo>
                  <a:pt x="2932" y="256123"/>
                </a:lnTo>
                <a:lnTo>
                  <a:pt x="6512" y="273336"/>
                </a:lnTo>
                <a:lnTo>
                  <a:pt x="11423" y="290033"/>
                </a:lnTo>
                <a:lnTo>
                  <a:pt x="17609" y="306157"/>
                </a:lnTo>
                <a:lnTo>
                  <a:pt x="25011" y="321652"/>
                </a:lnTo>
                <a:lnTo>
                  <a:pt x="33572" y="336461"/>
                </a:lnTo>
                <a:lnTo>
                  <a:pt x="43234" y="350528"/>
                </a:lnTo>
                <a:lnTo>
                  <a:pt x="53939" y="363795"/>
                </a:lnTo>
                <a:lnTo>
                  <a:pt x="65630" y="376206"/>
                </a:lnTo>
                <a:lnTo>
                  <a:pt x="78250" y="387705"/>
                </a:lnTo>
                <a:lnTo>
                  <a:pt x="91739" y="398234"/>
                </a:lnTo>
                <a:lnTo>
                  <a:pt x="106042" y="407736"/>
                </a:lnTo>
                <a:lnTo>
                  <a:pt x="121099" y="416156"/>
                </a:lnTo>
                <a:lnTo>
                  <a:pt x="136854" y="423436"/>
                </a:lnTo>
                <a:lnTo>
                  <a:pt x="153249" y="429519"/>
                </a:lnTo>
                <a:lnTo>
                  <a:pt x="170225" y="434349"/>
                </a:lnTo>
                <a:lnTo>
                  <a:pt x="187726" y="437870"/>
                </a:lnTo>
                <a:lnTo>
                  <a:pt x="205694" y="440024"/>
                </a:lnTo>
                <a:lnTo>
                  <a:pt x="224071" y="440754"/>
                </a:lnTo>
                <a:lnTo>
                  <a:pt x="242447" y="440024"/>
                </a:lnTo>
                <a:lnTo>
                  <a:pt x="260415" y="437870"/>
                </a:lnTo>
                <a:lnTo>
                  <a:pt x="277916" y="434349"/>
                </a:lnTo>
                <a:lnTo>
                  <a:pt x="294893" y="429519"/>
                </a:lnTo>
                <a:lnTo>
                  <a:pt x="311287" y="423436"/>
                </a:lnTo>
                <a:lnTo>
                  <a:pt x="327042" y="416156"/>
                </a:lnTo>
                <a:lnTo>
                  <a:pt x="342100" y="407736"/>
                </a:lnTo>
                <a:lnTo>
                  <a:pt x="356402" y="398234"/>
                </a:lnTo>
                <a:lnTo>
                  <a:pt x="369892" y="387705"/>
                </a:lnTo>
                <a:lnTo>
                  <a:pt x="382511" y="376206"/>
                </a:lnTo>
                <a:lnTo>
                  <a:pt x="394202" y="363795"/>
                </a:lnTo>
                <a:lnTo>
                  <a:pt x="404908" y="350528"/>
                </a:lnTo>
                <a:lnTo>
                  <a:pt x="414570" y="336461"/>
                </a:lnTo>
                <a:lnTo>
                  <a:pt x="423131" y="321652"/>
                </a:lnTo>
                <a:lnTo>
                  <a:pt x="430533" y="306157"/>
                </a:lnTo>
                <a:lnTo>
                  <a:pt x="436718" y="290033"/>
                </a:lnTo>
                <a:lnTo>
                  <a:pt x="441629" y="273336"/>
                </a:lnTo>
                <a:lnTo>
                  <a:pt x="445209" y="256123"/>
                </a:lnTo>
                <a:lnTo>
                  <a:pt x="447399" y="238451"/>
                </a:lnTo>
                <a:lnTo>
                  <a:pt x="448142" y="220378"/>
                </a:lnTo>
                <a:lnTo>
                  <a:pt x="447399" y="202303"/>
                </a:lnTo>
                <a:lnTo>
                  <a:pt x="445209" y="184631"/>
                </a:lnTo>
                <a:lnTo>
                  <a:pt x="441629" y="167418"/>
                </a:lnTo>
                <a:lnTo>
                  <a:pt x="436718" y="150720"/>
                </a:lnTo>
                <a:lnTo>
                  <a:pt x="430533" y="134596"/>
                </a:lnTo>
                <a:lnTo>
                  <a:pt x="423131" y="119100"/>
                </a:lnTo>
                <a:lnTo>
                  <a:pt x="414570" y="104291"/>
                </a:lnTo>
                <a:lnTo>
                  <a:pt x="404908" y="90224"/>
                </a:lnTo>
                <a:lnTo>
                  <a:pt x="394202" y="76957"/>
                </a:lnTo>
                <a:lnTo>
                  <a:pt x="382511" y="64546"/>
                </a:lnTo>
                <a:lnTo>
                  <a:pt x="369892" y="53048"/>
                </a:lnTo>
                <a:lnTo>
                  <a:pt x="356402" y="42519"/>
                </a:lnTo>
                <a:lnTo>
                  <a:pt x="342100" y="33017"/>
                </a:lnTo>
                <a:lnTo>
                  <a:pt x="327042" y="24597"/>
                </a:lnTo>
                <a:lnTo>
                  <a:pt x="311287" y="17318"/>
                </a:lnTo>
                <a:lnTo>
                  <a:pt x="294893" y="11234"/>
                </a:lnTo>
                <a:lnTo>
                  <a:pt x="277916" y="6404"/>
                </a:lnTo>
                <a:lnTo>
                  <a:pt x="260415" y="2884"/>
                </a:lnTo>
                <a:lnTo>
                  <a:pt x="242447" y="730"/>
                </a:lnTo>
                <a:lnTo>
                  <a:pt x="224071" y="0"/>
                </a:lnTo>
                <a:close/>
              </a:path>
            </a:pathLst>
          </a:custGeom>
          <a:solidFill>
            <a:srgbClr val="FFF112">
              <a:alpha val="43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6" name="object 1226"/>
          <p:cNvSpPr/>
          <p:nvPr/>
        </p:nvSpPr>
        <p:spPr>
          <a:xfrm>
            <a:off x="3654035" y="1318094"/>
            <a:ext cx="406035" cy="399341"/>
          </a:xfrm>
          <a:custGeom>
            <a:avLst/>
            <a:gdLst/>
            <a:ahLst/>
            <a:cxnLst/>
            <a:rect l="l" t="t" r="r" b="b"/>
            <a:pathLst>
              <a:path w="448142" h="440754">
                <a:moveTo>
                  <a:pt x="224071" y="0"/>
                </a:moveTo>
                <a:lnTo>
                  <a:pt x="242447" y="730"/>
                </a:lnTo>
                <a:lnTo>
                  <a:pt x="260415" y="2884"/>
                </a:lnTo>
                <a:lnTo>
                  <a:pt x="277916" y="6404"/>
                </a:lnTo>
                <a:lnTo>
                  <a:pt x="294893" y="11234"/>
                </a:lnTo>
                <a:lnTo>
                  <a:pt x="311287" y="17318"/>
                </a:lnTo>
                <a:lnTo>
                  <a:pt x="327042" y="24597"/>
                </a:lnTo>
                <a:lnTo>
                  <a:pt x="342100" y="33017"/>
                </a:lnTo>
                <a:lnTo>
                  <a:pt x="356402" y="42519"/>
                </a:lnTo>
                <a:lnTo>
                  <a:pt x="369892" y="53048"/>
                </a:lnTo>
                <a:lnTo>
                  <a:pt x="382511" y="64546"/>
                </a:lnTo>
                <a:lnTo>
                  <a:pt x="394202" y="76957"/>
                </a:lnTo>
                <a:lnTo>
                  <a:pt x="404908" y="90224"/>
                </a:lnTo>
                <a:lnTo>
                  <a:pt x="414570" y="104291"/>
                </a:lnTo>
                <a:lnTo>
                  <a:pt x="423131" y="119100"/>
                </a:lnTo>
                <a:lnTo>
                  <a:pt x="430533" y="134596"/>
                </a:lnTo>
                <a:lnTo>
                  <a:pt x="436718" y="150720"/>
                </a:lnTo>
                <a:lnTo>
                  <a:pt x="441629" y="167418"/>
                </a:lnTo>
                <a:lnTo>
                  <a:pt x="445209" y="184631"/>
                </a:lnTo>
                <a:lnTo>
                  <a:pt x="447399" y="202303"/>
                </a:lnTo>
                <a:lnTo>
                  <a:pt x="448142" y="220378"/>
                </a:lnTo>
                <a:lnTo>
                  <a:pt x="447399" y="238451"/>
                </a:lnTo>
                <a:lnTo>
                  <a:pt x="445209" y="256123"/>
                </a:lnTo>
                <a:lnTo>
                  <a:pt x="441629" y="273336"/>
                </a:lnTo>
                <a:lnTo>
                  <a:pt x="436718" y="290033"/>
                </a:lnTo>
                <a:lnTo>
                  <a:pt x="430533" y="306157"/>
                </a:lnTo>
                <a:lnTo>
                  <a:pt x="423131" y="321652"/>
                </a:lnTo>
                <a:lnTo>
                  <a:pt x="414570" y="336461"/>
                </a:lnTo>
                <a:lnTo>
                  <a:pt x="404908" y="350528"/>
                </a:lnTo>
                <a:lnTo>
                  <a:pt x="394202" y="363795"/>
                </a:lnTo>
                <a:lnTo>
                  <a:pt x="382511" y="376206"/>
                </a:lnTo>
                <a:lnTo>
                  <a:pt x="369892" y="387705"/>
                </a:lnTo>
                <a:lnTo>
                  <a:pt x="356402" y="398234"/>
                </a:lnTo>
                <a:lnTo>
                  <a:pt x="342100" y="407736"/>
                </a:lnTo>
                <a:lnTo>
                  <a:pt x="327042" y="416156"/>
                </a:lnTo>
                <a:lnTo>
                  <a:pt x="311287" y="423436"/>
                </a:lnTo>
                <a:lnTo>
                  <a:pt x="294893" y="429519"/>
                </a:lnTo>
                <a:lnTo>
                  <a:pt x="277916" y="434349"/>
                </a:lnTo>
                <a:lnTo>
                  <a:pt x="260415" y="437870"/>
                </a:lnTo>
                <a:lnTo>
                  <a:pt x="242447" y="440024"/>
                </a:lnTo>
                <a:lnTo>
                  <a:pt x="224071" y="440754"/>
                </a:lnTo>
                <a:lnTo>
                  <a:pt x="205694" y="440024"/>
                </a:lnTo>
                <a:lnTo>
                  <a:pt x="187726" y="437870"/>
                </a:lnTo>
                <a:lnTo>
                  <a:pt x="170225" y="434349"/>
                </a:lnTo>
                <a:lnTo>
                  <a:pt x="153249" y="429519"/>
                </a:lnTo>
                <a:lnTo>
                  <a:pt x="136854" y="423436"/>
                </a:lnTo>
                <a:lnTo>
                  <a:pt x="121099" y="416156"/>
                </a:lnTo>
                <a:lnTo>
                  <a:pt x="106042" y="407736"/>
                </a:lnTo>
                <a:lnTo>
                  <a:pt x="91739" y="398234"/>
                </a:lnTo>
                <a:lnTo>
                  <a:pt x="78250" y="387705"/>
                </a:lnTo>
                <a:lnTo>
                  <a:pt x="65630" y="376206"/>
                </a:lnTo>
                <a:lnTo>
                  <a:pt x="53939" y="363795"/>
                </a:lnTo>
                <a:lnTo>
                  <a:pt x="43234" y="350528"/>
                </a:lnTo>
                <a:lnTo>
                  <a:pt x="33572" y="336461"/>
                </a:lnTo>
                <a:lnTo>
                  <a:pt x="25011" y="321652"/>
                </a:lnTo>
                <a:lnTo>
                  <a:pt x="17609" y="306157"/>
                </a:lnTo>
                <a:lnTo>
                  <a:pt x="11423" y="290033"/>
                </a:lnTo>
                <a:lnTo>
                  <a:pt x="6512" y="273336"/>
                </a:lnTo>
                <a:lnTo>
                  <a:pt x="2932" y="256123"/>
                </a:lnTo>
                <a:lnTo>
                  <a:pt x="742" y="238451"/>
                </a:lnTo>
                <a:lnTo>
                  <a:pt x="0" y="220378"/>
                </a:lnTo>
                <a:lnTo>
                  <a:pt x="742" y="202303"/>
                </a:lnTo>
                <a:lnTo>
                  <a:pt x="2932" y="184631"/>
                </a:lnTo>
                <a:lnTo>
                  <a:pt x="6512" y="167418"/>
                </a:lnTo>
                <a:lnTo>
                  <a:pt x="11423" y="150720"/>
                </a:lnTo>
                <a:lnTo>
                  <a:pt x="17609" y="134596"/>
                </a:lnTo>
                <a:lnTo>
                  <a:pt x="25011" y="119100"/>
                </a:lnTo>
                <a:lnTo>
                  <a:pt x="33572" y="104291"/>
                </a:lnTo>
                <a:lnTo>
                  <a:pt x="43234" y="90224"/>
                </a:lnTo>
                <a:lnTo>
                  <a:pt x="53939" y="76957"/>
                </a:lnTo>
                <a:lnTo>
                  <a:pt x="65630" y="64546"/>
                </a:lnTo>
                <a:lnTo>
                  <a:pt x="78250" y="53048"/>
                </a:lnTo>
                <a:lnTo>
                  <a:pt x="91739" y="42519"/>
                </a:lnTo>
                <a:lnTo>
                  <a:pt x="106042" y="33017"/>
                </a:lnTo>
                <a:lnTo>
                  <a:pt x="121099" y="24597"/>
                </a:lnTo>
                <a:lnTo>
                  <a:pt x="136854" y="17318"/>
                </a:lnTo>
                <a:lnTo>
                  <a:pt x="153249" y="11234"/>
                </a:lnTo>
                <a:lnTo>
                  <a:pt x="170225" y="6404"/>
                </a:lnTo>
                <a:lnTo>
                  <a:pt x="187726" y="2884"/>
                </a:lnTo>
                <a:lnTo>
                  <a:pt x="205694" y="730"/>
                </a:lnTo>
                <a:lnTo>
                  <a:pt x="224071" y="0"/>
                </a:lnTo>
                <a:close/>
              </a:path>
            </a:pathLst>
          </a:custGeom>
          <a:ln w="7199">
            <a:solidFill>
              <a:srgbClr val="FFF11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7" name="object 1227"/>
          <p:cNvSpPr/>
          <p:nvPr/>
        </p:nvSpPr>
        <p:spPr>
          <a:xfrm>
            <a:off x="3933165" y="1684231"/>
            <a:ext cx="37819" cy="2386067"/>
          </a:xfrm>
          <a:custGeom>
            <a:avLst/>
            <a:gdLst/>
            <a:ahLst/>
            <a:cxnLst/>
            <a:rect l="l" t="t" r="r" b="b"/>
            <a:pathLst>
              <a:path w="41741" h="2633511">
                <a:moveTo>
                  <a:pt x="34541" y="216000"/>
                </a:moveTo>
                <a:lnTo>
                  <a:pt x="34541" y="288000"/>
                </a:lnTo>
                <a:lnTo>
                  <a:pt x="41741" y="288000"/>
                </a:lnTo>
                <a:lnTo>
                  <a:pt x="41741" y="216000"/>
                </a:lnTo>
                <a:lnTo>
                  <a:pt x="34541" y="216000"/>
                </a:lnTo>
                <a:close/>
              </a:path>
              <a:path w="41741" h="2633511">
                <a:moveTo>
                  <a:pt x="34541" y="323999"/>
                </a:moveTo>
                <a:lnTo>
                  <a:pt x="34541" y="395999"/>
                </a:lnTo>
                <a:lnTo>
                  <a:pt x="41741" y="395999"/>
                </a:lnTo>
                <a:lnTo>
                  <a:pt x="41741" y="323999"/>
                </a:lnTo>
                <a:lnTo>
                  <a:pt x="34541" y="323999"/>
                </a:lnTo>
                <a:close/>
              </a:path>
              <a:path w="41741" h="2633511">
                <a:moveTo>
                  <a:pt x="34541" y="431999"/>
                </a:moveTo>
                <a:lnTo>
                  <a:pt x="34541" y="503999"/>
                </a:lnTo>
                <a:lnTo>
                  <a:pt x="41741" y="503999"/>
                </a:lnTo>
                <a:lnTo>
                  <a:pt x="41741" y="431999"/>
                </a:lnTo>
                <a:lnTo>
                  <a:pt x="34541" y="431999"/>
                </a:lnTo>
                <a:close/>
              </a:path>
              <a:path w="41741" h="2633511">
                <a:moveTo>
                  <a:pt x="34541" y="540000"/>
                </a:moveTo>
                <a:lnTo>
                  <a:pt x="34541" y="612000"/>
                </a:lnTo>
                <a:lnTo>
                  <a:pt x="41741" y="612000"/>
                </a:lnTo>
                <a:lnTo>
                  <a:pt x="41741" y="540000"/>
                </a:lnTo>
                <a:lnTo>
                  <a:pt x="34541" y="540000"/>
                </a:lnTo>
                <a:close/>
              </a:path>
              <a:path w="41741" h="2633511">
                <a:moveTo>
                  <a:pt x="34541" y="647999"/>
                </a:moveTo>
                <a:lnTo>
                  <a:pt x="34541" y="719999"/>
                </a:lnTo>
                <a:lnTo>
                  <a:pt x="41741" y="719999"/>
                </a:lnTo>
                <a:lnTo>
                  <a:pt x="41741" y="647999"/>
                </a:lnTo>
                <a:lnTo>
                  <a:pt x="34541" y="647999"/>
                </a:lnTo>
                <a:close/>
              </a:path>
              <a:path w="41741" h="2633511">
                <a:moveTo>
                  <a:pt x="34541" y="755999"/>
                </a:moveTo>
                <a:lnTo>
                  <a:pt x="34541" y="827999"/>
                </a:lnTo>
                <a:lnTo>
                  <a:pt x="41741" y="827999"/>
                </a:lnTo>
                <a:lnTo>
                  <a:pt x="41741" y="755999"/>
                </a:lnTo>
                <a:lnTo>
                  <a:pt x="34541" y="755999"/>
                </a:lnTo>
                <a:close/>
              </a:path>
              <a:path w="41741" h="2633511">
                <a:moveTo>
                  <a:pt x="34541" y="864000"/>
                </a:moveTo>
                <a:lnTo>
                  <a:pt x="34541" y="936000"/>
                </a:lnTo>
                <a:lnTo>
                  <a:pt x="41741" y="936000"/>
                </a:lnTo>
                <a:lnTo>
                  <a:pt x="41741" y="864000"/>
                </a:lnTo>
                <a:lnTo>
                  <a:pt x="34541" y="864000"/>
                </a:lnTo>
                <a:close/>
              </a:path>
              <a:path w="41741" h="2633511">
                <a:moveTo>
                  <a:pt x="34541" y="971999"/>
                </a:moveTo>
                <a:lnTo>
                  <a:pt x="34541" y="1043999"/>
                </a:lnTo>
                <a:lnTo>
                  <a:pt x="41741" y="1043999"/>
                </a:lnTo>
                <a:lnTo>
                  <a:pt x="41741" y="971999"/>
                </a:lnTo>
                <a:lnTo>
                  <a:pt x="34541" y="971999"/>
                </a:lnTo>
                <a:close/>
              </a:path>
              <a:path w="41741" h="2633511">
                <a:moveTo>
                  <a:pt x="34541" y="1080000"/>
                </a:moveTo>
                <a:lnTo>
                  <a:pt x="34541" y="1152000"/>
                </a:lnTo>
                <a:lnTo>
                  <a:pt x="41741" y="1152000"/>
                </a:lnTo>
                <a:lnTo>
                  <a:pt x="41741" y="1080000"/>
                </a:lnTo>
                <a:lnTo>
                  <a:pt x="34541" y="1080000"/>
                </a:lnTo>
                <a:close/>
              </a:path>
              <a:path w="41741" h="2633511">
                <a:moveTo>
                  <a:pt x="34541" y="1187999"/>
                </a:moveTo>
                <a:lnTo>
                  <a:pt x="34541" y="1260000"/>
                </a:lnTo>
                <a:lnTo>
                  <a:pt x="41741" y="1260000"/>
                </a:lnTo>
                <a:lnTo>
                  <a:pt x="41741" y="1187999"/>
                </a:lnTo>
                <a:lnTo>
                  <a:pt x="34541" y="1187999"/>
                </a:lnTo>
                <a:close/>
              </a:path>
              <a:path w="41741" h="2633511">
                <a:moveTo>
                  <a:pt x="34541" y="1295999"/>
                </a:moveTo>
                <a:lnTo>
                  <a:pt x="34541" y="1367999"/>
                </a:lnTo>
                <a:lnTo>
                  <a:pt x="41741" y="1367999"/>
                </a:lnTo>
                <a:lnTo>
                  <a:pt x="41741" y="1295999"/>
                </a:lnTo>
                <a:lnTo>
                  <a:pt x="34541" y="1295999"/>
                </a:lnTo>
                <a:close/>
              </a:path>
              <a:path w="41741" h="2633511">
                <a:moveTo>
                  <a:pt x="34541" y="1404000"/>
                </a:moveTo>
                <a:lnTo>
                  <a:pt x="34541" y="1476000"/>
                </a:lnTo>
                <a:lnTo>
                  <a:pt x="41741" y="1476000"/>
                </a:lnTo>
                <a:lnTo>
                  <a:pt x="41741" y="1404000"/>
                </a:lnTo>
                <a:lnTo>
                  <a:pt x="34541" y="1404000"/>
                </a:lnTo>
                <a:close/>
              </a:path>
              <a:path w="41741" h="2633511">
                <a:moveTo>
                  <a:pt x="34541" y="1511999"/>
                </a:moveTo>
                <a:lnTo>
                  <a:pt x="34541" y="1583999"/>
                </a:lnTo>
                <a:lnTo>
                  <a:pt x="41741" y="1583999"/>
                </a:lnTo>
                <a:lnTo>
                  <a:pt x="41741" y="1511999"/>
                </a:lnTo>
                <a:lnTo>
                  <a:pt x="34541" y="1511999"/>
                </a:lnTo>
                <a:close/>
              </a:path>
              <a:path w="41741" h="2633511">
                <a:moveTo>
                  <a:pt x="34541" y="1619999"/>
                </a:moveTo>
                <a:lnTo>
                  <a:pt x="34541" y="1691999"/>
                </a:lnTo>
                <a:lnTo>
                  <a:pt x="41741" y="1691999"/>
                </a:lnTo>
                <a:lnTo>
                  <a:pt x="41741" y="1619999"/>
                </a:lnTo>
                <a:lnTo>
                  <a:pt x="34541" y="1619999"/>
                </a:lnTo>
                <a:close/>
              </a:path>
              <a:path w="41741" h="2633511">
                <a:moveTo>
                  <a:pt x="34541" y="1728000"/>
                </a:moveTo>
                <a:lnTo>
                  <a:pt x="34541" y="1800000"/>
                </a:lnTo>
                <a:lnTo>
                  <a:pt x="41741" y="1800000"/>
                </a:lnTo>
                <a:lnTo>
                  <a:pt x="41741" y="1728000"/>
                </a:lnTo>
                <a:lnTo>
                  <a:pt x="34541" y="1728000"/>
                </a:lnTo>
                <a:close/>
              </a:path>
              <a:path w="41741" h="2633511">
                <a:moveTo>
                  <a:pt x="34541" y="1835999"/>
                </a:moveTo>
                <a:lnTo>
                  <a:pt x="34541" y="1907999"/>
                </a:lnTo>
                <a:lnTo>
                  <a:pt x="41741" y="1907999"/>
                </a:lnTo>
                <a:lnTo>
                  <a:pt x="41741" y="1835999"/>
                </a:lnTo>
                <a:lnTo>
                  <a:pt x="34541" y="1835999"/>
                </a:lnTo>
                <a:close/>
              </a:path>
              <a:path w="41741" h="2633511">
                <a:moveTo>
                  <a:pt x="34541" y="1944000"/>
                </a:moveTo>
                <a:lnTo>
                  <a:pt x="34541" y="2015999"/>
                </a:lnTo>
                <a:lnTo>
                  <a:pt x="41741" y="2015999"/>
                </a:lnTo>
                <a:lnTo>
                  <a:pt x="41741" y="1944000"/>
                </a:lnTo>
                <a:lnTo>
                  <a:pt x="34541" y="1944000"/>
                </a:lnTo>
                <a:close/>
              </a:path>
              <a:path w="41741" h="2633511">
                <a:moveTo>
                  <a:pt x="34541" y="2051999"/>
                </a:moveTo>
                <a:lnTo>
                  <a:pt x="34541" y="2124000"/>
                </a:lnTo>
                <a:lnTo>
                  <a:pt x="41741" y="2124000"/>
                </a:lnTo>
                <a:lnTo>
                  <a:pt x="41741" y="2051999"/>
                </a:lnTo>
                <a:lnTo>
                  <a:pt x="34541" y="2051999"/>
                </a:lnTo>
                <a:close/>
              </a:path>
              <a:path w="41741" h="2633511">
                <a:moveTo>
                  <a:pt x="34541" y="2159999"/>
                </a:moveTo>
                <a:lnTo>
                  <a:pt x="34541" y="2231999"/>
                </a:lnTo>
                <a:lnTo>
                  <a:pt x="41741" y="2231999"/>
                </a:lnTo>
                <a:lnTo>
                  <a:pt x="41741" y="2159999"/>
                </a:lnTo>
                <a:lnTo>
                  <a:pt x="34541" y="2159999"/>
                </a:lnTo>
                <a:close/>
              </a:path>
              <a:path w="41741" h="2633511">
                <a:moveTo>
                  <a:pt x="34541" y="2268000"/>
                </a:moveTo>
                <a:lnTo>
                  <a:pt x="34541" y="2340000"/>
                </a:lnTo>
                <a:lnTo>
                  <a:pt x="41741" y="2340000"/>
                </a:lnTo>
                <a:lnTo>
                  <a:pt x="41741" y="2268000"/>
                </a:lnTo>
                <a:lnTo>
                  <a:pt x="34541" y="2268000"/>
                </a:lnTo>
                <a:close/>
              </a:path>
              <a:path w="41741" h="2633511">
                <a:moveTo>
                  <a:pt x="34541" y="2375999"/>
                </a:moveTo>
                <a:lnTo>
                  <a:pt x="34541" y="2447999"/>
                </a:lnTo>
                <a:lnTo>
                  <a:pt x="41741" y="2447999"/>
                </a:lnTo>
                <a:lnTo>
                  <a:pt x="41741" y="2375999"/>
                </a:lnTo>
                <a:lnTo>
                  <a:pt x="34541" y="2375999"/>
                </a:lnTo>
                <a:close/>
              </a:path>
              <a:path w="41741" h="2633511">
                <a:moveTo>
                  <a:pt x="34541" y="2483999"/>
                </a:moveTo>
                <a:lnTo>
                  <a:pt x="34541" y="2555999"/>
                </a:lnTo>
                <a:lnTo>
                  <a:pt x="41741" y="2555999"/>
                </a:lnTo>
                <a:lnTo>
                  <a:pt x="41741" y="2483999"/>
                </a:lnTo>
                <a:lnTo>
                  <a:pt x="34541" y="2483999"/>
                </a:lnTo>
                <a:close/>
              </a:path>
              <a:path w="41741" h="2633511">
                <a:moveTo>
                  <a:pt x="76258" y="2574716"/>
                </a:moveTo>
                <a:lnTo>
                  <a:pt x="65515" y="2567753"/>
                </a:lnTo>
                <a:lnTo>
                  <a:pt x="41741" y="2604429"/>
                </a:lnTo>
                <a:lnTo>
                  <a:pt x="39330" y="2611818"/>
                </a:lnTo>
                <a:lnTo>
                  <a:pt x="34541" y="2611818"/>
                </a:lnTo>
                <a:lnTo>
                  <a:pt x="39330" y="2611818"/>
                </a:lnTo>
                <a:lnTo>
                  <a:pt x="41741" y="2604429"/>
                </a:lnTo>
                <a:lnTo>
                  <a:pt x="38140" y="2609984"/>
                </a:lnTo>
                <a:lnTo>
                  <a:pt x="34541" y="2604438"/>
                </a:lnTo>
                <a:lnTo>
                  <a:pt x="32769" y="2618268"/>
                </a:lnTo>
                <a:lnTo>
                  <a:pt x="43512" y="2618265"/>
                </a:lnTo>
                <a:lnTo>
                  <a:pt x="41741" y="2611818"/>
                </a:lnTo>
                <a:lnTo>
                  <a:pt x="43512" y="2618265"/>
                </a:lnTo>
                <a:lnTo>
                  <a:pt x="76258" y="2574716"/>
                </a:lnTo>
                <a:close/>
              </a:path>
              <a:path w="41741" h="2633511">
                <a:moveTo>
                  <a:pt x="34541" y="2604438"/>
                </a:moveTo>
                <a:lnTo>
                  <a:pt x="10737" y="2567750"/>
                </a:lnTo>
                <a:lnTo>
                  <a:pt x="5370" y="2571235"/>
                </a:lnTo>
                <a:lnTo>
                  <a:pt x="0" y="2574716"/>
                </a:lnTo>
                <a:lnTo>
                  <a:pt x="32769" y="2625230"/>
                </a:lnTo>
                <a:lnTo>
                  <a:pt x="38145" y="2633511"/>
                </a:lnTo>
                <a:lnTo>
                  <a:pt x="43512" y="2625230"/>
                </a:lnTo>
                <a:lnTo>
                  <a:pt x="76258" y="2574716"/>
                </a:lnTo>
                <a:lnTo>
                  <a:pt x="43512" y="2618265"/>
                </a:lnTo>
                <a:lnTo>
                  <a:pt x="32769" y="2618268"/>
                </a:lnTo>
                <a:lnTo>
                  <a:pt x="34541" y="2604438"/>
                </a:lnTo>
                <a:close/>
              </a:path>
              <a:path w="41741" h="2633511">
                <a:moveTo>
                  <a:pt x="38140" y="2609984"/>
                </a:moveTo>
                <a:lnTo>
                  <a:pt x="41741" y="2604429"/>
                </a:lnTo>
                <a:lnTo>
                  <a:pt x="41741" y="2592000"/>
                </a:lnTo>
                <a:lnTo>
                  <a:pt x="34541" y="2592000"/>
                </a:lnTo>
                <a:lnTo>
                  <a:pt x="34541" y="2604438"/>
                </a:lnTo>
                <a:lnTo>
                  <a:pt x="38140" y="2609984"/>
                </a:lnTo>
                <a:close/>
              </a:path>
              <a:path w="41741" h="2633511">
                <a:moveTo>
                  <a:pt x="34541" y="0"/>
                </a:moveTo>
                <a:lnTo>
                  <a:pt x="34541" y="72000"/>
                </a:lnTo>
                <a:lnTo>
                  <a:pt x="41741" y="72000"/>
                </a:lnTo>
                <a:lnTo>
                  <a:pt x="41741" y="0"/>
                </a:lnTo>
                <a:lnTo>
                  <a:pt x="34541" y="0"/>
                </a:lnTo>
                <a:close/>
              </a:path>
              <a:path w="41741" h="2633511">
                <a:moveTo>
                  <a:pt x="34541" y="107999"/>
                </a:moveTo>
                <a:lnTo>
                  <a:pt x="34541" y="179999"/>
                </a:lnTo>
                <a:lnTo>
                  <a:pt x="41741" y="179999"/>
                </a:lnTo>
                <a:lnTo>
                  <a:pt x="41741" y="107999"/>
                </a:lnTo>
                <a:lnTo>
                  <a:pt x="34541" y="107999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8" name="object 1228"/>
          <p:cNvSpPr/>
          <p:nvPr/>
        </p:nvSpPr>
        <p:spPr>
          <a:xfrm>
            <a:off x="3967722" y="1684231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9" name="object 1229"/>
          <p:cNvSpPr/>
          <p:nvPr/>
        </p:nvSpPr>
        <p:spPr>
          <a:xfrm>
            <a:off x="3967722" y="1782083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0" name="object 1230"/>
          <p:cNvSpPr/>
          <p:nvPr/>
        </p:nvSpPr>
        <p:spPr>
          <a:xfrm>
            <a:off x="3967722" y="1879936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1" name="object 1231"/>
          <p:cNvSpPr/>
          <p:nvPr/>
        </p:nvSpPr>
        <p:spPr>
          <a:xfrm>
            <a:off x="3967722" y="1977788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2" name="object 1232"/>
          <p:cNvSpPr/>
          <p:nvPr/>
        </p:nvSpPr>
        <p:spPr>
          <a:xfrm>
            <a:off x="3967722" y="2075640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3" name="object 1233"/>
          <p:cNvSpPr/>
          <p:nvPr/>
        </p:nvSpPr>
        <p:spPr>
          <a:xfrm>
            <a:off x="3967722" y="2173493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4" name="object 1234"/>
          <p:cNvSpPr/>
          <p:nvPr/>
        </p:nvSpPr>
        <p:spPr>
          <a:xfrm>
            <a:off x="3967722" y="2271345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5" name="object 1235"/>
          <p:cNvSpPr/>
          <p:nvPr/>
        </p:nvSpPr>
        <p:spPr>
          <a:xfrm>
            <a:off x="3967722" y="2369196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6" name="object 1236"/>
          <p:cNvSpPr/>
          <p:nvPr/>
        </p:nvSpPr>
        <p:spPr>
          <a:xfrm>
            <a:off x="3967722" y="2467050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7" name="object 1237"/>
          <p:cNvSpPr/>
          <p:nvPr/>
        </p:nvSpPr>
        <p:spPr>
          <a:xfrm>
            <a:off x="3967722" y="2564902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8" name="object 1238"/>
          <p:cNvSpPr/>
          <p:nvPr/>
        </p:nvSpPr>
        <p:spPr>
          <a:xfrm>
            <a:off x="3967722" y="2662755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9" name="object 1239"/>
          <p:cNvSpPr/>
          <p:nvPr/>
        </p:nvSpPr>
        <p:spPr>
          <a:xfrm>
            <a:off x="3967722" y="2760607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0" name="object 1240"/>
          <p:cNvSpPr/>
          <p:nvPr/>
        </p:nvSpPr>
        <p:spPr>
          <a:xfrm>
            <a:off x="3967722" y="2858459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1" name="object 1241"/>
          <p:cNvSpPr/>
          <p:nvPr/>
        </p:nvSpPr>
        <p:spPr>
          <a:xfrm>
            <a:off x="3967722" y="2956311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2" name="object 1242"/>
          <p:cNvSpPr/>
          <p:nvPr/>
        </p:nvSpPr>
        <p:spPr>
          <a:xfrm>
            <a:off x="3967722" y="3054164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3" name="object 1243"/>
          <p:cNvSpPr/>
          <p:nvPr/>
        </p:nvSpPr>
        <p:spPr>
          <a:xfrm>
            <a:off x="3967722" y="3152015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4" name="object 1244"/>
          <p:cNvSpPr/>
          <p:nvPr/>
        </p:nvSpPr>
        <p:spPr>
          <a:xfrm>
            <a:off x="3967722" y="3249869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5" name="object 1245"/>
          <p:cNvSpPr/>
          <p:nvPr/>
        </p:nvSpPr>
        <p:spPr>
          <a:xfrm>
            <a:off x="3967722" y="3347721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6" name="object 1246"/>
          <p:cNvSpPr/>
          <p:nvPr/>
        </p:nvSpPr>
        <p:spPr>
          <a:xfrm>
            <a:off x="3967722" y="3445574"/>
            <a:ext cx="0" cy="65233"/>
          </a:xfrm>
          <a:custGeom>
            <a:avLst/>
            <a:gdLst/>
            <a:ahLst/>
            <a:cxnLst/>
            <a:rect l="l" t="t" r="r" b="b"/>
            <a:pathLst>
              <a:path h="71998">
                <a:moveTo>
                  <a:pt x="0" y="0"/>
                </a:moveTo>
                <a:lnTo>
                  <a:pt x="0" y="71998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7" name="object 1247"/>
          <p:cNvSpPr/>
          <p:nvPr/>
        </p:nvSpPr>
        <p:spPr>
          <a:xfrm>
            <a:off x="3967722" y="3543426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8" name="object 1248"/>
          <p:cNvSpPr/>
          <p:nvPr/>
        </p:nvSpPr>
        <p:spPr>
          <a:xfrm>
            <a:off x="3967722" y="3641278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9" name="object 1249"/>
          <p:cNvSpPr/>
          <p:nvPr/>
        </p:nvSpPr>
        <p:spPr>
          <a:xfrm>
            <a:off x="3967722" y="3739130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50" name="object 1250"/>
          <p:cNvSpPr/>
          <p:nvPr/>
        </p:nvSpPr>
        <p:spPr>
          <a:xfrm>
            <a:off x="3967722" y="3836983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51" name="object 1251"/>
          <p:cNvSpPr/>
          <p:nvPr/>
        </p:nvSpPr>
        <p:spPr>
          <a:xfrm>
            <a:off x="3967722" y="3934835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52" name="object 1252"/>
          <p:cNvSpPr/>
          <p:nvPr/>
        </p:nvSpPr>
        <p:spPr>
          <a:xfrm>
            <a:off x="3964461" y="4041665"/>
            <a:ext cx="6523" cy="0"/>
          </a:xfrm>
          <a:custGeom>
            <a:avLst/>
            <a:gdLst/>
            <a:ahLst/>
            <a:cxnLst/>
            <a:rect l="l" t="t" r="r" b="b"/>
            <a:pathLst>
              <a:path w="7199">
                <a:moveTo>
                  <a:pt x="0" y="0"/>
                </a:moveTo>
                <a:lnTo>
                  <a:pt x="7199" y="0"/>
                </a:lnTo>
              </a:path>
            </a:pathLst>
          </a:custGeom>
          <a:ln w="21088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53" name="object 1253"/>
          <p:cNvSpPr/>
          <p:nvPr/>
        </p:nvSpPr>
        <p:spPr>
          <a:xfrm>
            <a:off x="6552170" y="3749262"/>
            <a:ext cx="3614874" cy="2279425"/>
          </a:xfrm>
          <a:custGeom>
            <a:avLst/>
            <a:gdLst/>
            <a:ahLst/>
            <a:cxnLst/>
            <a:rect l="l" t="t" r="r" b="b"/>
            <a:pathLst>
              <a:path w="3989750" h="2515810">
                <a:moveTo>
                  <a:pt x="79521" y="0"/>
                </a:moveTo>
                <a:lnTo>
                  <a:pt x="3910229" y="0"/>
                </a:lnTo>
                <a:lnTo>
                  <a:pt x="3926865" y="1247"/>
                </a:lnTo>
                <a:lnTo>
                  <a:pt x="3968209" y="17868"/>
                </a:lnTo>
                <a:lnTo>
                  <a:pt x="3989750" y="56300"/>
                </a:lnTo>
                <a:lnTo>
                  <a:pt x="3989750" y="2459508"/>
                </a:lnTo>
                <a:lnTo>
                  <a:pt x="3964512" y="2500558"/>
                </a:lnTo>
                <a:lnTo>
                  <a:pt x="3921520" y="2515240"/>
                </a:lnTo>
                <a:lnTo>
                  <a:pt x="3910229" y="2515810"/>
                </a:lnTo>
                <a:lnTo>
                  <a:pt x="79521" y="2515810"/>
                </a:lnTo>
                <a:lnTo>
                  <a:pt x="33525" y="2505365"/>
                </a:lnTo>
                <a:lnTo>
                  <a:pt x="4810" y="2478747"/>
                </a:lnTo>
                <a:lnTo>
                  <a:pt x="0" y="2459508"/>
                </a:lnTo>
                <a:lnTo>
                  <a:pt x="0" y="56300"/>
                </a:lnTo>
                <a:lnTo>
                  <a:pt x="25237" y="15251"/>
                </a:lnTo>
                <a:lnTo>
                  <a:pt x="68230" y="569"/>
                </a:lnTo>
                <a:lnTo>
                  <a:pt x="79521" y="0"/>
                </a:lnTo>
                <a:close/>
              </a:path>
            </a:pathLst>
          </a:custGeom>
          <a:ln w="7199">
            <a:solidFill>
              <a:srgbClr val="363435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0" name="object 1260"/>
          <p:cNvSpPr/>
          <p:nvPr/>
        </p:nvSpPr>
        <p:spPr>
          <a:xfrm>
            <a:off x="8991742" y="355924"/>
            <a:ext cx="1551999" cy="3425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1" name="object 1261"/>
          <p:cNvSpPr/>
          <p:nvPr/>
        </p:nvSpPr>
        <p:spPr>
          <a:xfrm>
            <a:off x="8385603" y="298445"/>
            <a:ext cx="370303" cy="415182"/>
          </a:xfrm>
          <a:custGeom>
            <a:avLst/>
            <a:gdLst/>
            <a:ahLst/>
            <a:cxnLst/>
            <a:rect l="l" t="t" r="r" b="b"/>
            <a:pathLst>
              <a:path w="408705" h="458238">
                <a:moveTo>
                  <a:pt x="13151" y="902"/>
                </a:moveTo>
                <a:lnTo>
                  <a:pt x="1004" y="316"/>
                </a:lnTo>
                <a:lnTo>
                  <a:pt x="0" y="249"/>
                </a:lnTo>
                <a:lnTo>
                  <a:pt x="414" y="457903"/>
                </a:lnTo>
                <a:lnTo>
                  <a:pt x="15479" y="458102"/>
                </a:lnTo>
                <a:lnTo>
                  <a:pt x="30604" y="458238"/>
                </a:lnTo>
                <a:lnTo>
                  <a:pt x="122246" y="458097"/>
                </a:lnTo>
                <a:lnTo>
                  <a:pt x="137614" y="457978"/>
                </a:lnTo>
                <a:lnTo>
                  <a:pt x="152993" y="457849"/>
                </a:lnTo>
                <a:lnTo>
                  <a:pt x="168377" y="457717"/>
                </a:lnTo>
                <a:lnTo>
                  <a:pt x="183760" y="457589"/>
                </a:lnTo>
                <a:lnTo>
                  <a:pt x="214501" y="457373"/>
                </a:lnTo>
                <a:lnTo>
                  <a:pt x="290923" y="457376"/>
                </a:lnTo>
                <a:lnTo>
                  <a:pt x="306086" y="457524"/>
                </a:lnTo>
                <a:lnTo>
                  <a:pt x="327177" y="457719"/>
                </a:lnTo>
                <a:lnTo>
                  <a:pt x="358959" y="457857"/>
                </a:lnTo>
                <a:lnTo>
                  <a:pt x="375246" y="457828"/>
                </a:lnTo>
                <a:lnTo>
                  <a:pt x="389871" y="457691"/>
                </a:lnTo>
                <a:lnTo>
                  <a:pt x="401389" y="457416"/>
                </a:lnTo>
                <a:lnTo>
                  <a:pt x="408355" y="456971"/>
                </a:lnTo>
                <a:lnTo>
                  <a:pt x="408672" y="456927"/>
                </a:lnTo>
                <a:lnTo>
                  <a:pt x="408705" y="1164"/>
                </a:lnTo>
                <a:lnTo>
                  <a:pt x="397502" y="231"/>
                </a:lnTo>
                <a:lnTo>
                  <a:pt x="383805" y="0"/>
                </a:lnTo>
                <a:lnTo>
                  <a:pt x="369830" y="182"/>
                </a:lnTo>
                <a:lnTo>
                  <a:pt x="357792" y="490"/>
                </a:lnTo>
                <a:lnTo>
                  <a:pt x="356969" y="512"/>
                </a:lnTo>
                <a:lnTo>
                  <a:pt x="344330" y="676"/>
                </a:lnTo>
                <a:lnTo>
                  <a:pt x="318898" y="535"/>
                </a:lnTo>
                <a:lnTo>
                  <a:pt x="77473" y="655"/>
                </a:lnTo>
                <a:lnTo>
                  <a:pt x="64544" y="859"/>
                </a:lnTo>
                <a:lnTo>
                  <a:pt x="51523" y="1067"/>
                </a:lnTo>
                <a:lnTo>
                  <a:pt x="38534" y="1197"/>
                </a:lnTo>
                <a:lnTo>
                  <a:pt x="25702" y="1169"/>
                </a:lnTo>
                <a:lnTo>
                  <a:pt x="13151" y="902"/>
                </a:lnTo>
                <a:close/>
              </a:path>
            </a:pathLst>
          </a:custGeom>
          <a:solidFill>
            <a:srgbClr val="241758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2" name="object 1262"/>
          <p:cNvSpPr/>
          <p:nvPr/>
        </p:nvSpPr>
        <p:spPr>
          <a:xfrm>
            <a:off x="8409149" y="323357"/>
            <a:ext cx="323150" cy="365307"/>
          </a:xfrm>
          <a:custGeom>
            <a:avLst/>
            <a:gdLst/>
            <a:ahLst/>
            <a:cxnLst/>
            <a:rect l="l" t="t" r="r" b="b"/>
            <a:pathLst>
              <a:path w="356662" h="403191">
                <a:moveTo>
                  <a:pt x="198006" y="104804"/>
                </a:moveTo>
                <a:lnTo>
                  <a:pt x="197848" y="66615"/>
                </a:lnTo>
                <a:lnTo>
                  <a:pt x="198037" y="15791"/>
                </a:lnTo>
                <a:lnTo>
                  <a:pt x="198219" y="3146"/>
                </a:lnTo>
                <a:lnTo>
                  <a:pt x="198271" y="240"/>
                </a:lnTo>
                <a:lnTo>
                  <a:pt x="54594" y="0"/>
                </a:lnTo>
                <a:lnTo>
                  <a:pt x="54641" y="26700"/>
                </a:lnTo>
                <a:lnTo>
                  <a:pt x="68936" y="28783"/>
                </a:lnTo>
                <a:lnTo>
                  <a:pt x="81673" y="31152"/>
                </a:lnTo>
                <a:lnTo>
                  <a:pt x="93225" y="34217"/>
                </a:lnTo>
                <a:lnTo>
                  <a:pt x="103966" y="38385"/>
                </a:lnTo>
                <a:lnTo>
                  <a:pt x="114269" y="44067"/>
                </a:lnTo>
                <a:lnTo>
                  <a:pt x="124507" y="51671"/>
                </a:lnTo>
                <a:lnTo>
                  <a:pt x="135055" y="61606"/>
                </a:lnTo>
                <a:lnTo>
                  <a:pt x="140954" y="68021"/>
                </a:lnTo>
                <a:lnTo>
                  <a:pt x="147408" y="76357"/>
                </a:lnTo>
                <a:lnTo>
                  <a:pt x="153254" y="86024"/>
                </a:lnTo>
                <a:lnTo>
                  <a:pt x="158330" y="96828"/>
                </a:lnTo>
                <a:lnTo>
                  <a:pt x="162475" y="108577"/>
                </a:lnTo>
                <a:lnTo>
                  <a:pt x="165528" y="121077"/>
                </a:lnTo>
                <a:lnTo>
                  <a:pt x="167327" y="134137"/>
                </a:lnTo>
                <a:lnTo>
                  <a:pt x="167712" y="147563"/>
                </a:lnTo>
                <a:lnTo>
                  <a:pt x="166521" y="161163"/>
                </a:lnTo>
                <a:lnTo>
                  <a:pt x="161406" y="182045"/>
                </a:lnTo>
                <a:lnTo>
                  <a:pt x="156132" y="195020"/>
                </a:lnTo>
                <a:lnTo>
                  <a:pt x="149662" y="206765"/>
                </a:lnTo>
                <a:lnTo>
                  <a:pt x="142163" y="217295"/>
                </a:lnTo>
                <a:lnTo>
                  <a:pt x="133806" y="226629"/>
                </a:lnTo>
                <a:lnTo>
                  <a:pt x="124757" y="234781"/>
                </a:lnTo>
                <a:lnTo>
                  <a:pt x="115184" y="241771"/>
                </a:lnTo>
                <a:lnTo>
                  <a:pt x="100848" y="249849"/>
                </a:lnTo>
                <a:lnTo>
                  <a:pt x="89343" y="254442"/>
                </a:lnTo>
                <a:lnTo>
                  <a:pt x="78238" y="257323"/>
                </a:lnTo>
                <a:lnTo>
                  <a:pt x="67289" y="258863"/>
                </a:lnTo>
                <a:lnTo>
                  <a:pt x="56254" y="259436"/>
                </a:lnTo>
                <a:lnTo>
                  <a:pt x="44887" y="259413"/>
                </a:lnTo>
                <a:lnTo>
                  <a:pt x="32946" y="259166"/>
                </a:lnTo>
                <a:lnTo>
                  <a:pt x="20186" y="259069"/>
                </a:lnTo>
                <a:lnTo>
                  <a:pt x="6363" y="259493"/>
                </a:lnTo>
                <a:lnTo>
                  <a:pt x="507" y="259890"/>
                </a:lnTo>
                <a:lnTo>
                  <a:pt x="0" y="402925"/>
                </a:lnTo>
                <a:lnTo>
                  <a:pt x="18569" y="403185"/>
                </a:lnTo>
                <a:lnTo>
                  <a:pt x="19781" y="391898"/>
                </a:lnTo>
                <a:lnTo>
                  <a:pt x="20390" y="381736"/>
                </a:lnTo>
                <a:lnTo>
                  <a:pt x="21509" y="371928"/>
                </a:lnTo>
                <a:lnTo>
                  <a:pt x="24255" y="361703"/>
                </a:lnTo>
                <a:lnTo>
                  <a:pt x="29740" y="350290"/>
                </a:lnTo>
                <a:lnTo>
                  <a:pt x="39079" y="336919"/>
                </a:lnTo>
                <a:lnTo>
                  <a:pt x="49813" y="325416"/>
                </a:lnTo>
                <a:lnTo>
                  <a:pt x="59050" y="318461"/>
                </a:lnTo>
                <a:lnTo>
                  <a:pt x="69244" y="312887"/>
                </a:lnTo>
                <a:lnTo>
                  <a:pt x="80206" y="308757"/>
                </a:lnTo>
                <a:lnTo>
                  <a:pt x="91750" y="306136"/>
                </a:lnTo>
                <a:lnTo>
                  <a:pt x="103686" y="305088"/>
                </a:lnTo>
                <a:lnTo>
                  <a:pt x="115828" y="305677"/>
                </a:lnTo>
                <a:lnTo>
                  <a:pt x="127988" y="307966"/>
                </a:lnTo>
                <a:lnTo>
                  <a:pt x="139977" y="312020"/>
                </a:lnTo>
                <a:lnTo>
                  <a:pt x="151608" y="317904"/>
                </a:lnTo>
                <a:lnTo>
                  <a:pt x="157413" y="321680"/>
                </a:lnTo>
                <a:lnTo>
                  <a:pt x="166612" y="329484"/>
                </a:lnTo>
                <a:lnTo>
                  <a:pt x="175235" y="339336"/>
                </a:lnTo>
                <a:lnTo>
                  <a:pt x="182620" y="350471"/>
                </a:lnTo>
                <a:lnTo>
                  <a:pt x="187924" y="361651"/>
                </a:lnTo>
                <a:lnTo>
                  <a:pt x="191598" y="374560"/>
                </a:lnTo>
                <a:lnTo>
                  <a:pt x="192637" y="385489"/>
                </a:lnTo>
                <a:lnTo>
                  <a:pt x="193083" y="397708"/>
                </a:lnTo>
                <a:lnTo>
                  <a:pt x="193481" y="402946"/>
                </a:lnTo>
                <a:lnTo>
                  <a:pt x="356252" y="403191"/>
                </a:lnTo>
                <a:lnTo>
                  <a:pt x="356662" y="270201"/>
                </a:lnTo>
                <a:lnTo>
                  <a:pt x="336693" y="270042"/>
                </a:lnTo>
                <a:lnTo>
                  <a:pt x="335429" y="280907"/>
                </a:lnTo>
                <a:lnTo>
                  <a:pt x="334544" y="293472"/>
                </a:lnTo>
                <a:lnTo>
                  <a:pt x="332698" y="301244"/>
                </a:lnTo>
                <a:lnTo>
                  <a:pt x="327471" y="313734"/>
                </a:lnTo>
                <a:lnTo>
                  <a:pt x="320816" y="324321"/>
                </a:lnTo>
                <a:lnTo>
                  <a:pt x="312952" y="333046"/>
                </a:lnTo>
                <a:lnTo>
                  <a:pt x="304097" y="339955"/>
                </a:lnTo>
                <a:lnTo>
                  <a:pt x="294471" y="345092"/>
                </a:lnTo>
                <a:lnTo>
                  <a:pt x="284291" y="348500"/>
                </a:lnTo>
                <a:lnTo>
                  <a:pt x="273775" y="350224"/>
                </a:lnTo>
                <a:lnTo>
                  <a:pt x="263144" y="350308"/>
                </a:lnTo>
                <a:lnTo>
                  <a:pt x="252615" y="348796"/>
                </a:lnTo>
                <a:lnTo>
                  <a:pt x="242407" y="345733"/>
                </a:lnTo>
                <a:lnTo>
                  <a:pt x="232738" y="341161"/>
                </a:lnTo>
                <a:lnTo>
                  <a:pt x="223827" y="335126"/>
                </a:lnTo>
                <a:lnTo>
                  <a:pt x="215893" y="327672"/>
                </a:lnTo>
                <a:lnTo>
                  <a:pt x="209154" y="318842"/>
                </a:lnTo>
                <a:lnTo>
                  <a:pt x="203828" y="308681"/>
                </a:lnTo>
                <a:lnTo>
                  <a:pt x="200135" y="297233"/>
                </a:lnTo>
                <a:lnTo>
                  <a:pt x="198328" y="285065"/>
                </a:lnTo>
                <a:lnTo>
                  <a:pt x="197938" y="277032"/>
                </a:lnTo>
                <a:lnTo>
                  <a:pt x="197686" y="266579"/>
                </a:lnTo>
                <a:lnTo>
                  <a:pt x="197550" y="254196"/>
                </a:lnTo>
                <a:lnTo>
                  <a:pt x="197753" y="195193"/>
                </a:lnTo>
                <a:lnTo>
                  <a:pt x="197885" y="180529"/>
                </a:lnTo>
                <a:lnTo>
                  <a:pt x="198098" y="154745"/>
                </a:lnTo>
                <a:lnTo>
                  <a:pt x="198006" y="104804"/>
                </a:lnTo>
                <a:close/>
              </a:path>
            </a:pathLst>
          </a:custGeom>
          <a:solidFill>
            <a:srgbClr val="241758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3" name="object 1263"/>
          <p:cNvSpPr/>
          <p:nvPr/>
        </p:nvSpPr>
        <p:spPr>
          <a:xfrm>
            <a:off x="8304946" y="274868"/>
            <a:ext cx="565267" cy="485334"/>
          </a:xfrm>
          <a:custGeom>
            <a:avLst/>
            <a:gdLst/>
            <a:ahLst/>
            <a:cxnLst/>
            <a:rect l="l" t="t" r="r" b="b"/>
            <a:pathLst>
              <a:path w="623887" h="535665">
                <a:moveTo>
                  <a:pt x="0" y="0"/>
                </a:moveTo>
                <a:lnTo>
                  <a:pt x="623887" y="0"/>
                </a:lnTo>
                <a:lnTo>
                  <a:pt x="623887" y="535665"/>
                </a:lnTo>
                <a:lnTo>
                  <a:pt x="0" y="535665"/>
                </a:lnTo>
                <a:lnTo>
                  <a:pt x="0" y="0"/>
                </a:lnTo>
                <a:close/>
              </a:path>
            </a:pathLst>
          </a:custGeom>
          <a:ln w="719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4" name="object 1264"/>
          <p:cNvSpPr/>
          <p:nvPr/>
        </p:nvSpPr>
        <p:spPr>
          <a:xfrm>
            <a:off x="8870214" y="274868"/>
            <a:ext cx="1799071" cy="485334"/>
          </a:xfrm>
          <a:custGeom>
            <a:avLst/>
            <a:gdLst/>
            <a:ahLst/>
            <a:cxnLst/>
            <a:rect l="l" t="t" r="r" b="b"/>
            <a:pathLst>
              <a:path w="1985641" h="535665">
                <a:moveTo>
                  <a:pt x="0" y="0"/>
                </a:moveTo>
                <a:lnTo>
                  <a:pt x="1985641" y="0"/>
                </a:lnTo>
                <a:lnTo>
                  <a:pt x="1985641" y="535665"/>
                </a:lnTo>
                <a:lnTo>
                  <a:pt x="0" y="535665"/>
                </a:lnTo>
                <a:lnTo>
                  <a:pt x="0" y="0"/>
                </a:lnTo>
                <a:close/>
              </a:path>
            </a:pathLst>
          </a:custGeom>
          <a:ln w="719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5" name="object 1265"/>
          <p:cNvSpPr/>
          <p:nvPr/>
        </p:nvSpPr>
        <p:spPr>
          <a:xfrm>
            <a:off x="8991742" y="355924"/>
            <a:ext cx="1551999" cy="3425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6" name="object 1266"/>
          <p:cNvSpPr/>
          <p:nvPr/>
        </p:nvSpPr>
        <p:spPr>
          <a:xfrm>
            <a:off x="8385603" y="298445"/>
            <a:ext cx="370303" cy="415182"/>
          </a:xfrm>
          <a:custGeom>
            <a:avLst/>
            <a:gdLst/>
            <a:ahLst/>
            <a:cxnLst/>
            <a:rect l="l" t="t" r="r" b="b"/>
            <a:pathLst>
              <a:path w="408705" h="458238">
                <a:moveTo>
                  <a:pt x="13151" y="902"/>
                </a:moveTo>
                <a:lnTo>
                  <a:pt x="1004" y="316"/>
                </a:lnTo>
                <a:lnTo>
                  <a:pt x="0" y="249"/>
                </a:lnTo>
                <a:lnTo>
                  <a:pt x="414" y="457903"/>
                </a:lnTo>
                <a:lnTo>
                  <a:pt x="15479" y="458102"/>
                </a:lnTo>
                <a:lnTo>
                  <a:pt x="30604" y="458238"/>
                </a:lnTo>
                <a:lnTo>
                  <a:pt x="122246" y="458097"/>
                </a:lnTo>
                <a:lnTo>
                  <a:pt x="137614" y="457978"/>
                </a:lnTo>
                <a:lnTo>
                  <a:pt x="152993" y="457849"/>
                </a:lnTo>
                <a:lnTo>
                  <a:pt x="168377" y="457717"/>
                </a:lnTo>
                <a:lnTo>
                  <a:pt x="183760" y="457589"/>
                </a:lnTo>
                <a:lnTo>
                  <a:pt x="214501" y="457373"/>
                </a:lnTo>
                <a:lnTo>
                  <a:pt x="290923" y="457376"/>
                </a:lnTo>
                <a:lnTo>
                  <a:pt x="306086" y="457524"/>
                </a:lnTo>
                <a:lnTo>
                  <a:pt x="327177" y="457719"/>
                </a:lnTo>
                <a:lnTo>
                  <a:pt x="358959" y="457857"/>
                </a:lnTo>
                <a:lnTo>
                  <a:pt x="375246" y="457828"/>
                </a:lnTo>
                <a:lnTo>
                  <a:pt x="389871" y="457691"/>
                </a:lnTo>
                <a:lnTo>
                  <a:pt x="401389" y="457416"/>
                </a:lnTo>
                <a:lnTo>
                  <a:pt x="408355" y="456971"/>
                </a:lnTo>
                <a:lnTo>
                  <a:pt x="408672" y="456927"/>
                </a:lnTo>
                <a:lnTo>
                  <a:pt x="408705" y="1164"/>
                </a:lnTo>
                <a:lnTo>
                  <a:pt x="397502" y="231"/>
                </a:lnTo>
                <a:lnTo>
                  <a:pt x="383805" y="0"/>
                </a:lnTo>
                <a:lnTo>
                  <a:pt x="369830" y="182"/>
                </a:lnTo>
                <a:lnTo>
                  <a:pt x="357792" y="490"/>
                </a:lnTo>
                <a:lnTo>
                  <a:pt x="356969" y="512"/>
                </a:lnTo>
                <a:lnTo>
                  <a:pt x="344330" y="676"/>
                </a:lnTo>
                <a:lnTo>
                  <a:pt x="318898" y="535"/>
                </a:lnTo>
                <a:lnTo>
                  <a:pt x="77473" y="655"/>
                </a:lnTo>
                <a:lnTo>
                  <a:pt x="64544" y="859"/>
                </a:lnTo>
                <a:lnTo>
                  <a:pt x="51523" y="1067"/>
                </a:lnTo>
                <a:lnTo>
                  <a:pt x="38534" y="1197"/>
                </a:lnTo>
                <a:lnTo>
                  <a:pt x="25702" y="1169"/>
                </a:lnTo>
                <a:lnTo>
                  <a:pt x="13151" y="902"/>
                </a:lnTo>
                <a:close/>
              </a:path>
            </a:pathLst>
          </a:custGeom>
          <a:solidFill>
            <a:srgbClr val="241758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7" name="object 1267"/>
          <p:cNvSpPr/>
          <p:nvPr/>
        </p:nvSpPr>
        <p:spPr>
          <a:xfrm>
            <a:off x="8397616" y="311565"/>
            <a:ext cx="346234" cy="388780"/>
          </a:xfrm>
          <a:custGeom>
            <a:avLst/>
            <a:gdLst/>
            <a:ahLst/>
            <a:cxnLst/>
            <a:rect l="l" t="t" r="r" b="b"/>
            <a:pathLst>
              <a:path w="382140" h="429098">
                <a:moveTo>
                  <a:pt x="0" y="429045"/>
                </a:moveTo>
                <a:lnTo>
                  <a:pt x="382050" y="429098"/>
                </a:lnTo>
                <a:lnTo>
                  <a:pt x="382140" y="54"/>
                </a:lnTo>
                <a:lnTo>
                  <a:pt x="115" y="0"/>
                </a:lnTo>
                <a:lnTo>
                  <a:pt x="0" y="429045"/>
                </a:lnTo>
                <a:close/>
              </a:path>
            </a:pathLst>
          </a:custGeom>
          <a:solidFill>
            <a:srgbClr val="FAD504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8" name="object 1268"/>
          <p:cNvSpPr/>
          <p:nvPr/>
        </p:nvSpPr>
        <p:spPr>
          <a:xfrm>
            <a:off x="8409149" y="323357"/>
            <a:ext cx="323150" cy="365307"/>
          </a:xfrm>
          <a:custGeom>
            <a:avLst/>
            <a:gdLst/>
            <a:ahLst/>
            <a:cxnLst/>
            <a:rect l="l" t="t" r="r" b="b"/>
            <a:pathLst>
              <a:path w="356662" h="403191">
                <a:moveTo>
                  <a:pt x="198006" y="104804"/>
                </a:moveTo>
                <a:lnTo>
                  <a:pt x="197848" y="66615"/>
                </a:lnTo>
                <a:lnTo>
                  <a:pt x="198037" y="15791"/>
                </a:lnTo>
                <a:lnTo>
                  <a:pt x="198219" y="3146"/>
                </a:lnTo>
                <a:lnTo>
                  <a:pt x="198271" y="240"/>
                </a:lnTo>
                <a:lnTo>
                  <a:pt x="54594" y="0"/>
                </a:lnTo>
                <a:lnTo>
                  <a:pt x="54641" y="26700"/>
                </a:lnTo>
                <a:lnTo>
                  <a:pt x="68936" y="28783"/>
                </a:lnTo>
                <a:lnTo>
                  <a:pt x="81673" y="31152"/>
                </a:lnTo>
                <a:lnTo>
                  <a:pt x="93225" y="34217"/>
                </a:lnTo>
                <a:lnTo>
                  <a:pt x="103966" y="38385"/>
                </a:lnTo>
                <a:lnTo>
                  <a:pt x="114269" y="44067"/>
                </a:lnTo>
                <a:lnTo>
                  <a:pt x="124507" y="51671"/>
                </a:lnTo>
                <a:lnTo>
                  <a:pt x="135055" y="61606"/>
                </a:lnTo>
                <a:lnTo>
                  <a:pt x="140954" y="68021"/>
                </a:lnTo>
                <a:lnTo>
                  <a:pt x="147408" y="76357"/>
                </a:lnTo>
                <a:lnTo>
                  <a:pt x="153254" y="86024"/>
                </a:lnTo>
                <a:lnTo>
                  <a:pt x="158330" y="96828"/>
                </a:lnTo>
                <a:lnTo>
                  <a:pt x="162475" y="108577"/>
                </a:lnTo>
                <a:lnTo>
                  <a:pt x="165528" y="121077"/>
                </a:lnTo>
                <a:lnTo>
                  <a:pt x="167327" y="134137"/>
                </a:lnTo>
                <a:lnTo>
                  <a:pt x="167712" y="147563"/>
                </a:lnTo>
                <a:lnTo>
                  <a:pt x="166521" y="161163"/>
                </a:lnTo>
                <a:lnTo>
                  <a:pt x="161406" y="182045"/>
                </a:lnTo>
                <a:lnTo>
                  <a:pt x="156132" y="195020"/>
                </a:lnTo>
                <a:lnTo>
                  <a:pt x="149662" y="206765"/>
                </a:lnTo>
                <a:lnTo>
                  <a:pt x="142163" y="217295"/>
                </a:lnTo>
                <a:lnTo>
                  <a:pt x="133806" y="226629"/>
                </a:lnTo>
                <a:lnTo>
                  <a:pt x="124757" y="234781"/>
                </a:lnTo>
                <a:lnTo>
                  <a:pt x="115184" y="241771"/>
                </a:lnTo>
                <a:lnTo>
                  <a:pt x="100848" y="249849"/>
                </a:lnTo>
                <a:lnTo>
                  <a:pt x="89343" y="254442"/>
                </a:lnTo>
                <a:lnTo>
                  <a:pt x="78238" y="257323"/>
                </a:lnTo>
                <a:lnTo>
                  <a:pt x="67289" y="258863"/>
                </a:lnTo>
                <a:lnTo>
                  <a:pt x="56254" y="259436"/>
                </a:lnTo>
                <a:lnTo>
                  <a:pt x="44887" y="259413"/>
                </a:lnTo>
                <a:lnTo>
                  <a:pt x="32946" y="259166"/>
                </a:lnTo>
                <a:lnTo>
                  <a:pt x="20186" y="259069"/>
                </a:lnTo>
                <a:lnTo>
                  <a:pt x="6363" y="259493"/>
                </a:lnTo>
                <a:lnTo>
                  <a:pt x="507" y="259890"/>
                </a:lnTo>
                <a:lnTo>
                  <a:pt x="0" y="402925"/>
                </a:lnTo>
                <a:lnTo>
                  <a:pt x="18569" y="403185"/>
                </a:lnTo>
                <a:lnTo>
                  <a:pt x="19781" y="391898"/>
                </a:lnTo>
                <a:lnTo>
                  <a:pt x="20390" y="381736"/>
                </a:lnTo>
                <a:lnTo>
                  <a:pt x="21509" y="371928"/>
                </a:lnTo>
                <a:lnTo>
                  <a:pt x="24255" y="361703"/>
                </a:lnTo>
                <a:lnTo>
                  <a:pt x="29740" y="350290"/>
                </a:lnTo>
                <a:lnTo>
                  <a:pt x="39079" y="336919"/>
                </a:lnTo>
                <a:lnTo>
                  <a:pt x="49813" y="325416"/>
                </a:lnTo>
                <a:lnTo>
                  <a:pt x="59050" y="318461"/>
                </a:lnTo>
                <a:lnTo>
                  <a:pt x="69244" y="312887"/>
                </a:lnTo>
                <a:lnTo>
                  <a:pt x="80206" y="308757"/>
                </a:lnTo>
                <a:lnTo>
                  <a:pt x="91750" y="306136"/>
                </a:lnTo>
                <a:lnTo>
                  <a:pt x="103686" y="305088"/>
                </a:lnTo>
                <a:lnTo>
                  <a:pt x="115828" y="305677"/>
                </a:lnTo>
                <a:lnTo>
                  <a:pt x="127988" y="307966"/>
                </a:lnTo>
                <a:lnTo>
                  <a:pt x="139977" y="312020"/>
                </a:lnTo>
                <a:lnTo>
                  <a:pt x="151608" y="317904"/>
                </a:lnTo>
                <a:lnTo>
                  <a:pt x="157413" y="321680"/>
                </a:lnTo>
                <a:lnTo>
                  <a:pt x="166612" y="329484"/>
                </a:lnTo>
                <a:lnTo>
                  <a:pt x="175235" y="339336"/>
                </a:lnTo>
                <a:lnTo>
                  <a:pt x="182620" y="350471"/>
                </a:lnTo>
                <a:lnTo>
                  <a:pt x="187924" y="361651"/>
                </a:lnTo>
                <a:lnTo>
                  <a:pt x="191598" y="374560"/>
                </a:lnTo>
                <a:lnTo>
                  <a:pt x="192637" y="385489"/>
                </a:lnTo>
                <a:lnTo>
                  <a:pt x="193083" y="397708"/>
                </a:lnTo>
                <a:lnTo>
                  <a:pt x="193481" y="402946"/>
                </a:lnTo>
                <a:lnTo>
                  <a:pt x="356252" y="403191"/>
                </a:lnTo>
                <a:lnTo>
                  <a:pt x="356662" y="270201"/>
                </a:lnTo>
                <a:lnTo>
                  <a:pt x="336693" y="270042"/>
                </a:lnTo>
                <a:lnTo>
                  <a:pt x="335429" y="280907"/>
                </a:lnTo>
                <a:lnTo>
                  <a:pt x="334544" y="293472"/>
                </a:lnTo>
                <a:lnTo>
                  <a:pt x="332698" y="301244"/>
                </a:lnTo>
                <a:lnTo>
                  <a:pt x="327471" y="313734"/>
                </a:lnTo>
                <a:lnTo>
                  <a:pt x="320816" y="324321"/>
                </a:lnTo>
                <a:lnTo>
                  <a:pt x="312952" y="333046"/>
                </a:lnTo>
                <a:lnTo>
                  <a:pt x="304097" y="339955"/>
                </a:lnTo>
                <a:lnTo>
                  <a:pt x="294471" y="345092"/>
                </a:lnTo>
                <a:lnTo>
                  <a:pt x="284291" y="348500"/>
                </a:lnTo>
                <a:lnTo>
                  <a:pt x="273775" y="350224"/>
                </a:lnTo>
                <a:lnTo>
                  <a:pt x="263144" y="350308"/>
                </a:lnTo>
                <a:lnTo>
                  <a:pt x="252615" y="348796"/>
                </a:lnTo>
                <a:lnTo>
                  <a:pt x="242407" y="345733"/>
                </a:lnTo>
                <a:lnTo>
                  <a:pt x="232738" y="341161"/>
                </a:lnTo>
                <a:lnTo>
                  <a:pt x="223827" y="335126"/>
                </a:lnTo>
                <a:lnTo>
                  <a:pt x="215893" y="327672"/>
                </a:lnTo>
                <a:lnTo>
                  <a:pt x="209154" y="318842"/>
                </a:lnTo>
                <a:lnTo>
                  <a:pt x="203828" y="308681"/>
                </a:lnTo>
                <a:lnTo>
                  <a:pt x="200135" y="297233"/>
                </a:lnTo>
                <a:lnTo>
                  <a:pt x="198328" y="285065"/>
                </a:lnTo>
                <a:lnTo>
                  <a:pt x="197938" y="277032"/>
                </a:lnTo>
                <a:lnTo>
                  <a:pt x="197686" y="266579"/>
                </a:lnTo>
                <a:lnTo>
                  <a:pt x="197550" y="254196"/>
                </a:lnTo>
                <a:lnTo>
                  <a:pt x="197753" y="195193"/>
                </a:lnTo>
                <a:lnTo>
                  <a:pt x="197885" y="180529"/>
                </a:lnTo>
                <a:lnTo>
                  <a:pt x="198098" y="154745"/>
                </a:lnTo>
                <a:lnTo>
                  <a:pt x="198006" y="104804"/>
                </a:lnTo>
                <a:close/>
              </a:path>
            </a:pathLst>
          </a:custGeom>
          <a:solidFill>
            <a:srgbClr val="241758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9" name="object 1269"/>
          <p:cNvSpPr/>
          <p:nvPr/>
        </p:nvSpPr>
        <p:spPr>
          <a:xfrm>
            <a:off x="8304946" y="274868"/>
            <a:ext cx="565267" cy="485334"/>
          </a:xfrm>
          <a:custGeom>
            <a:avLst/>
            <a:gdLst/>
            <a:ahLst/>
            <a:cxnLst/>
            <a:rect l="l" t="t" r="r" b="b"/>
            <a:pathLst>
              <a:path w="623887" h="535665">
                <a:moveTo>
                  <a:pt x="0" y="0"/>
                </a:moveTo>
                <a:lnTo>
                  <a:pt x="623887" y="0"/>
                </a:lnTo>
                <a:lnTo>
                  <a:pt x="623887" y="535665"/>
                </a:lnTo>
                <a:lnTo>
                  <a:pt x="0" y="535665"/>
                </a:lnTo>
                <a:lnTo>
                  <a:pt x="0" y="0"/>
                </a:lnTo>
                <a:close/>
              </a:path>
            </a:pathLst>
          </a:custGeom>
          <a:ln w="719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70" name="object 1270"/>
          <p:cNvSpPr/>
          <p:nvPr/>
        </p:nvSpPr>
        <p:spPr>
          <a:xfrm>
            <a:off x="8870214" y="274868"/>
            <a:ext cx="1799071" cy="485334"/>
          </a:xfrm>
          <a:custGeom>
            <a:avLst/>
            <a:gdLst/>
            <a:ahLst/>
            <a:cxnLst/>
            <a:rect l="l" t="t" r="r" b="b"/>
            <a:pathLst>
              <a:path w="1985641" h="535665">
                <a:moveTo>
                  <a:pt x="0" y="0"/>
                </a:moveTo>
                <a:lnTo>
                  <a:pt x="1985641" y="0"/>
                </a:lnTo>
                <a:lnTo>
                  <a:pt x="1985641" y="535665"/>
                </a:lnTo>
                <a:lnTo>
                  <a:pt x="0" y="535665"/>
                </a:lnTo>
                <a:lnTo>
                  <a:pt x="0" y="0"/>
                </a:lnTo>
                <a:close/>
              </a:path>
            </a:pathLst>
          </a:custGeom>
          <a:ln w="719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71" name="object 1271"/>
          <p:cNvSpPr/>
          <p:nvPr/>
        </p:nvSpPr>
        <p:spPr>
          <a:xfrm>
            <a:off x="1521443" y="274868"/>
            <a:ext cx="9147841" cy="6299929"/>
          </a:xfrm>
          <a:custGeom>
            <a:avLst/>
            <a:gdLst/>
            <a:ahLst/>
            <a:cxnLst/>
            <a:rect l="l" t="t" r="r" b="b"/>
            <a:pathLst>
              <a:path w="10096506" h="6953255">
                <a:moveTo>
                  <a:pt x="0" y="0"/>
                </a:moveTo>
                <a:lnTo>
                  <a:pt x="10096506" y="0"/>
                </a:lnTo>
                <a:lnTo>
                  <a:pt x="10096506" y="6953255"/>
                </a:lnTo>
                <a:lnTo>
                  <a:pt x="0" y="6953255"/>
                </a:lnTo>
                <a:lnTo>
                  <a:pt x="0" y="0"/>
                </a:lnTo>
                <a:close/>
              </a:path>
            </a:pathLst>
          </a:custGeom>
          <a:ln w="5400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" name="object 8"/>
          <p:cNvSpPr txBox="1"/>
          <p:nvPr/>
        </p:nvSpPr>
        <p:spPr>
          <a:xfrm>
            <a:off x="5995889" y="3735121"/>
            <a:ext cx="771236" cy="27881"/>
          </a:xfrm>
          <a:prstGeom prst="rect">
            <a:avLst/>
          </a:prstGeom>
        </p:spPr>
        <p:txBody>
          <a:bodyPr wrap="square" lIns="0" tIns="9781" rIns="0" bIns="0" rtlCol="0">
            <a:noAutofit/>
          </a:bodyPr>
          <a:lstStyle/>
          <a:p>
            <a:pPr marL="11506">
              <a:lnSpc>
                <a:spcPct val="95825"/>
              </a:lnSpc>
            </a:pPr>
            <a:r>
              <a:rPr sz="100" b="1" dirty="0">
                <a:solidFill>
                  <a:srgbClr val="231815"/>
                </a:solidFill>
                <a:latin typeface="Arial"/>
                <a:cs typeface="Arial"/>
              </a:rPr>
              <a:t>S                                                                                    </a:t>
            </a:r>
            <a:r>
              <a:rPr sz="100" b="1" spc="12" dirty="0">
                <a:solidFill>
                  <a:srgbClr val="231815"/>
                </a:solidFill>
                <a:latin typeface="Arial"/>
                <a:cs typeface="Arial"/>
              </a:rPr>
              <a:t> </a:t>
            </a:r>
            <a:r>
              <a:rPr sz="100" b="1" dirty="0">
                <a:solidFill>
                  <a:srgbClr val="231815"/>
                </a:solidFill>
                <a:latin typeface="Arial"/>
                <a:cs typeface="Arial"/>
              </a:rPr>
              <a:t>E                                                                   </a:t>
            </a:r>
            <a:r>
              <a:rPr sz="100" b="1" spc="12" dirty="0">
                <a:solidFill>
                  <a:srgbClr val="231815"/>
                </a:solidFill>
                <a:latin typeface="Arial"/>
                <a:cs typeface="Arial"/>
              </a:rPr>
              <a:t> </a:t>
            </a:r>
            <a:r>
              <a:rPr sz="100" b="1" dirty="0">
                <a:solidFill>
                  <a:srgbClr val="231815"/>
                </a:solidFill>
                <a:latin typeface="Arial"/>
                <a:cs typeface="Arial"/>
              </a:rPr>
              <a:t>B                                                                                    </a:t>
            </a:r>
            <a:r>
              <a:rPr sz="100" b="1" spc="3" dirty="0">
                <a:solidFill>
                  <a:srgbClr val="231815"/>
                </a:solidFill>
                <a:latin typeface="Arial"/>
                <a:cs typeface="Arial"/>
              </a:rPr>
              <a:t> </a:t>
            </a:r>
            <a:r>
              <a:rPr sz="100" b="1" dirty="0">
                <a:solidFill>
                  <a:srgbClr val="231815"/>
                </a:solidFill>
                <a:latin typeface="Arial"/>
                <a:cs typeface="Arial"/>
              </a:rPr>
              <a:t>E                                                                   </a:t>
            </a:r>
            <a:r>
              <a:rPr sz="100" b="1" spc="12" dirty="0">
                <a:solidFill>
                  <a:srgbClr val="231815"/>
                </a:solidFill>
                <a:latin typeface="Arial"/>
                <a:cs typeface="Arial"/>
              </a:rPr>
              <a:t> </a:t>
            </a:r>
            <a:r>
              <a:rPr sz="100" b="1" dirty="0">
                <a:solidFill>
                  <a:srgbClr val="231815"/>
                </a:solidFill>
                <a:latin typeface="Arial"/>
                <a:cs typeface="Arial"/>
              </a:rPr>
              <a:t>L                                                       </a:t>
            </a:r>
            <a:r>
              <a:rPr sz="100" b="1" spc="8" dirty="0">
                <a:solidFill>
                  <a:srgbClr val="231815"/>
                </a:solidFill>
                <a:latin typeface="Arial"/>
                <a:cs typeface="Arial"/>
              </a:rPr>
              <a:t> </a:t>
            </a:r>
            <a:r>
              <a:rPr sz="100" b="1" dirty="0">
                <a:solidFill>
                  <a:srgbClr val="231815"/>
                </a:solidFill>
                <a:latin typeface="Arial"/>
                <a:cs typeface="Arial"/>
              </a:rPr>
              <a:t>U                                                                                     </a:t>
            </a:r>
            <a:r>
              <a:rPr sz="100" b="1" spc="3" dirty="0">
                <a:solidFill>
                  <a:srgbClr val="231815"/>
                </a:solidFill>
                <a:latin typeface="Arial"/>
                <a:cs typeface="Arial"/>
              </a:rPr>
              <a:t> </a:t>
            </a:r>
            <a:r>
              <a:rPr sz="100" b="1" dirty="0">
                <a:solidFill>
                  <a:srgbClr val="231815"/>
                </a:solidFill>
                <a:latin typeface="Arial"/>
                <a:cs typeface="Arial"/>
              </a:rPr>
              <a:t>M</a:t>
            </a:r>
            <a:endParaRPr sz="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97616" y="311565"/>
            <a:ext cx="346234" cy="3887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12">
              <a:lnSpc>
                <a:spcPts val="906"/>
              </a:lnSpc>
            </a:pPr>
            <a:endParaRPr sz="906"/>
          </a:p>
        </p:txBody>
      </p:sp>
      <p:sp>
        <p:nvSpPr>
          <p:cNvPr id="5" name="object 5"/>
          <p:cNvSpPr txBox="1"/>
          <p:nvPr/>
        </p:nvSpPr>
        <p:spPr>
          <a:xfrm>
            <a:off x="1521444" y="274868"/>
            <a:ext cx="6783503" cy="485334"/>
          </a:xfrm>
          <a:prstGeom prst="rect">
            <a:avLst/>
          </a:prstGeom>
        </p:spPr>
        <p:txBody>
          <a:bodyPr wrap="square" lIns="0" tIns="9657" rIns="0" bIns="0" rtlCol="0">
            <a:noAutofit/>
          </a:bodyPr>
          <a:lstStyle/>
          <a:p>
            <a:pPr>
              <a:lnSpc>
                <a:spcPts val="997"/>
              </a:lnSpc>
            </a:pPr>
            <a:endParaRPr sz="997"/>
          </a:p>
          <a:p>
            <a:pPr marL="355074">
              <a:lnSpc>
                <a:spcPct val="95825"/>
              </a:lnSpc>
            </a:pPr>
            <a:r>
              <a:rPr sz="2174" spc="-48" dirty="0">
                <a:solidFill>
                  <a:srgbClr val="363435"/>
                </a:solidFill>
                <a:latin typeface="Times New Roman"/>
                <a:cs typeface="Times New Roman"/>
              </a:rPr>
              <a:t>PETA LOKASI</a:t>
            </a:r>
            <a:endParaRPr sz="2174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4946" y="274868"/>
            <a:ext cx="565267" cy="485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12">
              <a:lnSpc>
                <a:spcPts val="906"/>
              </a:lnSpc>
            </a:pPr>
            <a:endParaRPr sz="906"/>
          </a:p>
        </p:txBody>
      </p:sp>
      <p:sp>
        <p:nvSpPr>
          <p:cNvPr id="3" name="object 3"/>
          <p:cNvSpPr txBox="1"/>
          <p:nvPr/>
        </p:nvSpPr>
        <p:spPr>
          <a:xfrm>
            <a:off x="8870214" y="274868"/>
            <a:ext cx="1799071" cy="485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12">
              <a:lnSpc>
                <a:spcPts val="906"/>
              </a:lnSpc>
            </a:pPr>
            <a:endParaRPr sz="906"/>
          </a:p>
        </p:txBody>
      </p:sp>
      <p:sp>
        <p:nvSpPr>
          <p:cNvPr id="2" name="object 2"/>
          <p:cNvSpPr txBox="1"/>
          <p:nvPr/>
        </p:nvSpPr>
        <p:spPr>
          <a:xfrm>
            <a:off x="1521443" y="760203"/>
            <a:ext cx="9147841" cy="5814594"/>
          </a:xfrm>
          <a:prstGeom prst="rect">
            <a:avLst/>
          </a:prstGeom>
        </p:spPr>
        <p:txBody>
          <a:bodyPr wrap="square" lIns="0" tIns="6716" rIns="0" bIns="0" rtlCol="0">
            <a:noAutofit/>
          </a:bodyPr>
          <a:lstStyle/>
          <a:p>
            <a:pPr>
              <a:lnSpc>
                <a:spcPts val="906"/>
              </a:lnSpc>
            </a:pPr>
            <a:endParaRPr sz="906" dirty="0"/>
          </a:p>
          <a:p>
            <a:pPr marL="3383440" marR="4781416" algn="ctr">
              <a:lnSpc>
                <a:spcPct val="95825"/>
              </a:lnSpc>
            </a:pPr>
            <a:r>
              <a:rPr sz="1087" spc="-13" dirty="0">
                <a:solidFill>
                  <a:srgbClr val="363435"/>
                </a:solidFill>
                <a:latin typeface="Arial"/>
                <a:cs typeface="Arial"/>
              </a:rPr>
              <a:t>RT.007-RW002</a:t>
            </a:r>
            <a:endParaRPr sz="1087" dirty="0">
              <a:latin typeface="Arial"/>
              <a:cs typeface="Arial"/>
            </a:endParaRPr>
          </a:p>
          <a:p>
            <a:pPr marL="3405305" marR="3707598">
              <a:lnSpc>
                <a:spcPct val="116129"/>
              </a:lnSpc>
            </a:pPr>
            <a:r>
              <a:rPr sz="1087" dirty="0">
                <a:solidFill>
                  <a:srgbClr val="363435"/>
                </a:solidFill>
                <a:latin typeface="Comic Sans MS"/>
                <a:cs typeface="Comic Sans MS"/>
              </a:rPr>
              <a:t>KELURAHAN KARANG INDAH KABUPATEN MERAUKE</a:t>
            </a:r>
            <a:endParaRPr sz="1087" dirty="0">
              <a:latin typeface="Comic Sans MS"/>
              <a:cs typeface="Comic Sans MS"/>
            </a:endParaRPr>
          </a:p>
          <a:p>
            <a:pPr marL="466660">
              <a:lnSpc>
                <a:spcPts val="1666"/>
              </a:lnSpc>
              <a:spcBef>
                <a:spcPts val="16512"/>
              </a:spcBef>
            </a:pPr>
            <a:r>
              <a:rPr lang="en-US" sz="2174" baseline="-9058" dirty="0">
                <a:solidFill>
                  <a:srgbClr val="363435"/>
                </a:solidFill>
                <a:latin typeface="Times New Roman"/>
                <a:cs typeface="Times New Roman"/>
              </a:rPr>
              <a:t>BEFORE</a:t>
            </a:r>
            <a:r>
              <a:rPr sz="2174" baseline="-9058" dirty="0">
                <a:solidFill>
                  <a:srgbClr val="363435"/>
                </a:solidFill>
                <a:latin typeface="Times New Roman"/>
                <a:cs typeface="Times New Roman"/>
              </a:rPr>
              <a:t>                                                                                   </a:t>
            </a:r>
            <a:r>
              <a:rPr sz="2174" spc="315" baseline="-9058" dirty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lang="en-US" sz="1450" dirty="0">
                <a:solidFill>
                  <a:srgbClr val="363435"/>
                </a:solidFill>
                <a:latin typeface="Times New Roman"/>
                <a:cs typeface="Times New Roman"/>
              </a:rPr>
              <a:t>AFTER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1272" name="Picture 127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766" y="3943981"/>
            <a:ext cx="3467786" cy="1983347"/>
          </a:xfrm>
          <a:prstGeom prst="rect">
            <a:avLst/>
          </a:prstGeom>
        </p:spPr>
      </p:pic>
      <p:pic>
        <p:nvPicPr>
          <p:cNvPr id="1273" name="Picture 12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136" y="3902299"/>
            <a:ext cx="3374264" cy="199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04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8991742" y="355924"/>
            <a:ext cx="1551999" cy="3425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" name="object 8"/>
          <p:cNvSpPr/>
          <p:nvPr/>
        </p:nvSpPr>
        <p:spPr>
          <a:xfrm>
            <a:off x="8385603" y="298445"/>
            <a:ext cx="370303" cy="415182"/>
          </a:xfrm>
          <a:custGeom>
            <a:avLst/>
            <a:gdLst/>
            <a:ahLst/>
            <a:cxnLst/>
            <a:rect l="l" t="t" r="r" b="b"/>
            <a:pathLst>
              <a:path w="408705" h="458238">
                <a:moveTo>
                  <a:pt x="13151" y="902"/>
                </a:moveTo>
                <a:lnTo>
                  <a:pt x="1004" y="316"/>
                </a:lnTo>
                <a:lnTo>
                  <a:pt x="0" y="249"/>
                </a:lnTo>
                <a:lnTo>
                  <a:pt x="414" y="457903"/>
                </a:lnTo>
                <a:lnTo>
                  <a:pt x="15479" y="458102"/>
                </a:lnTo>
                <a:lnTo>
                  <a:pt x="30604" y="458238"/>
                </a:lnTo>
                <a:lnTo>
                  <a:pt x="122246" y="458097"/>
                </a:lnTo>
                <a:lnTo>
                  <a:pt x="137614" y="457978"/>
                </a:lnTo>
                <a:lnTo>
                  <a:pt x="152993" y="457849"/>
                </a:lnTo>
                <a:lnTo>
                  <a:pt x="168377" y="457717"/>
                </a:lnTo>
                <a:lnTo>
                  <a:pt x="183760" y="457589"/>
                </a:lnTo>
                <a:lnTo>
                  <a:pt x="214501" y="457373"/>
                </a:lnTo>
                <a:lnTo>
                  <a:pt x="290923" y="457376"/>
                </a:lnTo>
                <a:lnTo>
                  <a:pt x="306086" y="457524"/>
                </a:lnTo>
                <a:lnTo>
                  <a:pt x="327177" y="457719"/>
                </a:lnTo>
                <a:lnTo>
                  <a:pt x="358959" y="457857"/>
                </a:lnTo>
                <a:lnTo>
                  <a:pt x="375246" y="457828"/>
                </a:lnTo>
                <a:lnTo>
                  <a:pt x="389871" y="457691"/>
                </a:lnTo>
                <a:lnTo>
                  <a:pt x="401389" y="457416"/>
                </a:lnTo>
                <a:lnTo>
                  <a:pt x="408355" y="456971"/>
                </a:lnTo>
                <a:lnTo>
                  <a:pt x="408672" y="456927"/>
                </a:lnTo>
                <a:lnTo>
                  <a:pt x="408705" y="1164"/>
                </a:lnTo>
                <a:lnTo>
                  <a:pt x="397502" y="231"/>
                </a:lnTo>
                <a:lnTo>
                  <a:pt x="383805" y="0"/>
                </a:lnTo>
                <a:lnTo>
                  <a:pt x="369830" y="182"/>
                </a:lnTo>
                <a:lnTo>
                  <a:pt x="357792" y="490"/>
                </a:lnTo>
                <a:lnTo>
                  <a:pt x="356969" y="512"/>
                </a:lnTo>
                <a:lnTo>
                  <a:pt x="344330" y="676"/>
                </a:lnTo>
                <a:lnTo>
                  <a:pt x="318898" y="535"/>
                </a:lnTo>
                <a:lnTo>
                  <a:pt x="77473" y="655"/>
                </a:lnTo>
                <a:lnTo>
                  <a:pt x="64544" y="859"/>
                </a:lnTo>
                <a:lnTo>
                  <a:pt x="51523" y="1067"/>
                </a:lnTo>
                <a:lnTo>
                  <a:pt x="38534" y="1197"/>
                </a:lnTo>
                <a:lnTo>
                  <a:pt x="25702" y="1169"/>
                </a:lnTo>
                <a:lnTo>
                  <a:pt x="13151" y="902"/>
                </a:lnTo>
                <a:close/>
              </a:path>
            </a:pathLst>
          </a:custGeom>
          <a:solidFill>
            <a:srgbClr val="241758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" name="object 9"/>
          <p:cNvSpPr/>
          <p:nvPr/>
        </p:nvSpPr>
        <p:spPr>
          <a:xfrm>
            <a:off x="8409149" y="323357"/>
            <a:ext cx="323150" cy="365307"/>
          </a:xfrm>
          <a:custGeom>
            <a:avLst/>
            <a:gdLst/>
            <a:ahLst/>
            <a:cxnLst/>
            <a:rect l="l" t="t" r="r" b="b"/>
            <a:pathLst>
              <a:path w="356662" h="403191">
                <a:moveTo>
                  <a:pt x="198006" y="104804"/>
                </a:moveTo>
                <a:lnTo>
                  <a:pt x="197848" y="66615"/>
                </a:lnTo>
                <a:lnTo>
                  <a:pt x="198037" y="15791"/>
                </a:lnTo>
                <a:lnTo>
                  <a:pt x="198219" y="3146"/>
                </a:lnTo>
                <a:lnTo>
                  <a:pt x="198271" y="240"/>
                </a:lnTo>
                <a:lnTo>
                  <a:pt x="54594" y="0"/>
                </a:lnTo>
                <a:lnTo>
                  <a:pt x="54641" y="26700"/>
                </a:lnTo>
                <a:lnTo>
                  <a:pt x="68936" y="28783"/>
                </a:lnTo>
                <a:lnTo>
                  <a:pt x="81673" y="31152"/>
                </a:lnTo>
                <a:lnTo>
                  <a:pt x="93225" y="34217"/>
                </a:lnTo>
                <a:lnTo>
                  <a:pt x="103966" y="38385"/>
                </a:lnTo>
                <a:lnTo>
                  <a:pt x="114269" y="44067"/>
                </a:lnTo>
                <a:lnTo>
                  <a:pt x="124507" y="51671"/>
                </a:lnTo>
                <a:lnTo>
                  <a:pt x="135055" y="61606"/>
                </a:lnTo>
                <a:lnTo>
                  <a:pt x="140954" y="68021"/>
                </a:lnTo>
                <a:lnTo>
                  <a:pt x="147408" y="76357"/>
                </a:lnTo>
                <a:lnTo>
                  <a:pt x="153254" y="86024"/>
                </a:lnTo>
                <a:lnTo>
                  <a:pt x="158330" y="96828"/>
                </a:lnTo>
                <a:lnTo>
                  <a:pt x="162475" y="108577"/>
                </a:lnTo>
                <a:lnTo>
                  <a:pt x="165528" y="121077"/>
                </a:lnTo>
                <a:lnTo>
                  <a:pt x="167327" y="134137"/>
                </a:lnTo>
                <a:lnTo>
                  <a:pt x="167712" y="147563"/>
                </a:lnTo>
                <a:lnTo>
                  <a:pt x="166521" y="161163"/>
                </a:lnTo>
                <a:lnTo>
                  <a:pt x="161406" y="182045"/>
                </a:lnTo>
                <a:lnTo>
                  <a:pt x="156132" y="195020"/>
                </a:lnTo>
                <a:lnTo>
                  <a:pt x="149662" y="206765"/>
                </a:lnTo>
                <a:lnTo>
                  <a:pt x="142163" y="217295"/>
                </a:lnTo>
                <a:lnTo>
                  <a:pt x="133806" y="226629"/>
                </a:lnTo>
                <a:lnTo>
                  <a:pt x="124757" y="234781"/>
                </a:lnTo>
                <a:lnTo>
                  <a:pt x="115184" y="241771"/>
                </a:lnTo>
                <a:lnTo>
                  <a:pt x="100848" y="249849"/>
                </a:lnTo>
                <a:lnTo>
                  <a:pt x="89343" y="254442"/>
                </a:lnTo>
                <a:lnTo>
                  <a:pt x="78238" y="257323"/>
                </a:lnTo>
                <a:lnTo>
                  <a:pt x="67289" y="258863"/>
                </a:lnTo>
                <a:lnTo>
                  <a:pt x="56254" y="259436"/>
                </a:lnTo>
                <a:lnTo>
                  <a:pt x="44887" y="259413"/>
                </a:lnTo>
                <a:lnTo>
                  <a:pt x="32946" y="259166"/>
                </a:lnTo>
                <a:lnTo>
                  <a:pt x="20186" y="259069"/>
                </a:lnTo>
                <a:lnTo>
                  <a:pt x="6363" y="259493"/>
                </a:lnTo>
                <a:lnTo>
                  <a:pt x="507" y="259890"/>
                </a:lnTo>
                <a:lnTo>
                  <a:pt x="0" y="402925"/>
                </a:lnTo>
                <a:lnTo>
                  <a:pt x="18569" y="403185"/>
                </a:lnTo>
                <a:lnTo>
                  <a:pt x="19781" y="391898"/>
                </a:lnTo>
                <a:lnTo>
                  <a:pt x="20390" y="381736"/>
                </a:lnTo>
                <a:lnTo>
                  <a:pt x="21509" y="371928"/>
                </a:lnTo>
                <a:lnTo>
                  <a:pt x="24255" y="361703"/>
                </a:lnTo>
                <a:lnTo>
                  <a:pt x="29740" y="350290"/>
                </a:lnTo>
                <a:lnTo>
                  <a:pt x="39079" y="336919"/>
                </a:lnTo>
                <a:lnTo>
                  <a:pt x="49813" y="325416"/>
                </a:lnTo>
                <a:lnTo>
                  <a:pt x="59050" y="318461"/>
                </a:lnTo>
                <a:lnTo>
                  <a:pt x="69244" y="312887"/>
                </a:lnTo>
                <a:lnTo>
                  <a:pt x="80206" y="308757"/>
                </a:lnTo>
                <a:lnTo>
                  <a:pt x="91750" y="306136"/>
                </a:lnTo>
                <a:lnTo>
                  <a:pt x="103686" y="305088"/>
                </a:lnTo>
                <a:lnTo>
                  <a:pt x="115828" y="305677"/>
                </a:lnTo>
                <a:lnTo>
                  <a:pt x="127988" y="307966"/>
                </a:lnTo>
                <a:lnTo>
                  <a:pt x="139977" y="312020"/>
                </a:lnTo>
                <a:lnTo>
                  <a:pt x="151608" y="317904"/>
                </a:lnTo>
                <a:lnTo>
                  <a:pt x="157413" y="321680"/>
                </a:lnTo>
                <a:lnTo>
                  <a:pt x="166612" y="329484"/>
                </a:lnTo>
                <a:lnTo>
                  <a:pt x="175235" y="339336"/>
                </a:lnTo>
                <a:lnTo>
                  <a:pt x="182620" y="350471"/>
                </a:lnTo>
                <a:lnTo>
                  <a:pt x="187924" y="361651"/>
                </a:lnTo>
                <a:lnTo>
                  <a:pt x="191598" y="374560"/>
                </a:lnTo>
                <a:lnTo>
                  <a:pt x="192637" y="385489"/>
                </a:lnTo>
                <a:lnTo>
                  <a:pt x="193083" y="397708"/>
                </a:lnTo>
                <a:lnTo>
                  <a:pt x="193481" y="402946"/>
                </a:lnTo>
                <a:lnTo>
                  <a:pt x="356252" y="403191"/>
                </a:lnTo>
                <a:lnTo>
                  <a:pt x="356662" y="270201"/>
                </a:lnTo>
                <a:lnTo>
                  <a:pt x="336693" y="270042"/>
                </a:lnTo>
                <a:lnTo>
                  <a:pt x="335429" y="280907"/>
                </a:lnTo>
                <a:lnTo>
                  <a:pt x="334544" y="293472"/>
                </a:lnTo>
                <a:lnTo>
                  <a:pt x="332698" y="301244"/>
                </a:lnTo>
                <a:lnTo>
                  <a:pt x="327471" y="313734"/>
                </a:lnTo>
                <a:lnTo>
                  <a:pt x="320816" y="324321"/>
                </a:lnTo>
                <a:lnTo>
                  <a:pt x="312952" y="333046"/>
                </a:lnTo>
                <a:lnTo>
                  <a:pt x="304097" y="339955"/>
                </a:lnTo>
                <a:lnTo>
                  <a:pt x="294471" y="345092"/>
                </a:lnTo>
                <a:lnTo>
                  <a:pt x="284291" y="348500"/>
                </a:lnTo>
                <a:lnTo>
                  <a:pt x="273775" y="350224"/>
                </a:lnTo>
                <a:lnTo>
                  <a:pt x="263144" y="350308"/>
                </a:lnTo>
                <a:lnTo>
                  <a:pt x="252615" y="348796"/>
                </a:lnTo>
                <a:lnTo>
                  <a:pt x="242407" y="345733"/>
                </a:lnTo>
                <a:lnTo>
                  <a:pt x="232738" y="341161"/>
                </a:lnTo>
                <a:lnTo>
                  <a:pt x="223827" y="335126"/>
                </a:lnTo>
                <a:lnTo>
                  <a:pt x="215893" y="327672"/>
                </a:lnTo>
                <a:lnTo>
                  <a:pt x="209154" y="318842"/>
                </a:lnTo>
                <a:lnTo>
                  <a:pt x="203828" y="308681"/>
                </a:lnTo>
                <a:lnTo>
                  <a:pt x="200135" y="297233"/>
                </a:lnTo>
                <a:lnTo>
                  <a:pt x="198328" y="285065"/>
                </a:lnTo>
                <a:lnTo>
                  <a:pt x="197938" y="277032"/>
                </a:lnTo>
                <a:lnTo>
                  <a:pt x="197686" y="266579"/>
                </a:lnTo>
                <a:lnTo>
                  <a:pt x="197550" y="254196"/>
                </a:lnTo>
                <a:lnTo>
                  <a:pt x="197753" y="195193"/>
                </a:lnTo>
                <a:lnTo>
                  <a:pt x="197885" y="180529"/>
                </a:lnTo>
                <a:lnTo>
                  <a:pt x="198098" y="154745"/>
                </a:lnTo>
                <a:lnTo>
                  <a:pt x="198006" y="104804"/>
                </a:lnTo>
                <a:close/>
              </a:path>
            </a:pathLst>
          </a:custGeom>
          <a:solidFill>
            <a:srgbClr val="241758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" name="object 10"/>
          <p:cNvSpPr/>
          <p:nvPr/>
        </p:nvSpPr>
        <p:spPr>
          <a:xfrm>
            <a:off x="8304946" y="274868"/>
            <a:ext cx="565267" cy="485334"/>
          </a:xfrm>
          <a:custGeom>
            <a:avLst/>
            <a:gdLst/>
            <a:ahLst/>
            <a:cxnLst/>
            <a:rect l="l" t="t" r="r" b="b"/>
            <a:pathLst>
              <a:path w="623887" h="535665">
                <a:moveTo>
                  <a:pt x="0" y="0"/>
                </a:moveTo>
                <a:lnTo>
                  <a:pt x="623887" y="0"/>
                </a:lnTo>
                <a:lnTo>
                  <a:pt x="623887" y="535665"/>
                </a:lnTo>
                <a:lnTo>
                  <a:pt x="0" y="535665"/>
                </a:lnTo>
                <a:lnTo>
                  <a:pt x="0" y="0"/>
                </a:lnTo>
                <a:close/>
              </a:path>
            </a:pathLst>
          </a:custGeom>
          <a:ln w="719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" name="object 11"/>
          <p:cNvSpPr/>
          <p:nvPr/>
        </p:nvSpPr>
        <p:spPr>
          <a:xfrm>
            <a:off x="8870214" y="274868"/>
            <a:ext cx="1799071" cy="485334"/>
          </a:xfrm>
          <a:custGeom>
            <a:avLst/>
            <a:gdLst/>
            <a:ahLst/>
            <a:cxnLst/>
            <a:rect l="l" t="t" r="r" b="b"/>
            <a:pathLst>
              <a:path w="1985641" h="535665">
                <a:moveTo>
                  <a:pt x="0" y="0"/>
                </a:moveTo>
                <a:lnTo>
                  <a:pt x="1985641" y="0"/>
                </a:lnTo>
                <a:lnTo>
                  <a:pt x="1985641" y="535665"/>
                </a:lnTo>
                <a:lnTo>
                  <a:pt x="0" y="535665"/>
                </a:lnTo>
                <a:lnTo>
                  <a:pt x="0" y="0"/>
                </a:lnTo>
                <a:close/>
              </a:path>
            </a:pathLst>
          </a:custGeom>
          <a:ln w="719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" name="object 12"/>
          <p:cNvSpPr/>
          <p:nvPr/>
        </p:nvSpPr>
        <p:spPr>
          <a:xfrm>
            <a:off x="8991742" y="355924"/>
            <a:ext cx="1551999" cy="3425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" name="object 13"/>
          <p:cNvSpPr/>
          <p:nvPr/>
        </p:nvSpPr>
        <p:spPr>
          <a:xfrm>
            <a:off x="8385603" y="298445"/>
            <a:ext cx="370303" cy="415182"/>
          </a:xfrm>
          <a:custGeom>
            <a:avLst/>
            <a:gdLst/>
            <a:ahLst/>
            <a:cxnLst/>
            <a:rect l="l" t="t" r="r" b="b"/>
            <a:pathLst>
              <a:path w="408705" h="458238">
                <a:moveTo>
                  <a:pt x="13151" y="902"/>
                </a:moveTo>
                <a:lnTo>
                  <a:pt x="1004" y="316"/>
                </a:lnTo>
                <a:lnTo>
                  <a:pt x="0" y="249"/>
                </a:lnTo>
                <a:lnTo>
                  <a:pt x="414" y="457903"/>
                </a:lnTo>
                <a:lnTo>
                  <a:pt x="15479" y="458102"/>
                </a:lnTo>
                <a:lnTo>
                  <a:pt x="30604" y="458238"/>
                </a:lnTo>
                <a:lnTo>
                  <a:pt x="122246" y="458097"/>
                </a:lnTo>
                <a:lnTo>
                  <a:pt x="137614" y="457978"/>
                </a:lnTo>
                <a:lnTo>
                  <a:pt x="152993" y="457849"/>
                </a:lnTo>
                <a:lnTo>
                  <a:pt x="168377" y="457717"/>
                </a:lnTo>
                <a:lnTo>
                  <a:pt x="183760" y="457589"/>
                </a:lnTo>
                <a:lnTo>
                  <a:pt x="214501" y="457373"/>
                </a:lnTo>
                <a:lnTo>
                  <a:pt x="290923" y="457376"/>
                </a:lnTo>
                <a:lnTo>
                  <a:pt x="306086" y="457524"/>
                </a:lnTo>
                <a:lnTo>
                  <a:pt x="327177" y="457719"/>
                </a:lnTo>
                <a:lnTo>
                  <a:pt x="358959" y="457857"/>
                </a:lnTo>
                <a:lnTo>
                  <a:pt x="375246" y="457828"/>
                </a:lnTo>
                <a:lnTo>
                  <a:pt x="389871" y="457691"/>
                </a:lnTo>
                <a:lnTo>
                  <a:pt x="401389" y="457416"/>
                </a:lnTo>
                <a:lnTo>
                  <a:pt x="408355" y="456971"/>
                </a:lnTo>
                <a:lnTo>
                  <a:pt x="408672" y="456927"/>
                </a:lnTo>
                <a:lnTo>
                  <a:pt x="408705" y="1164"/>
                </a:lnTo>
                <a:lnTo>
                  <a:pt x="397502" y="231"/>
                </a:lnTo>
                <a:lnTo>
                  <a:pt x="383805" y="0"/>
                </a:lnTo>
                <a:lnTo>
                  <a:pt x="369830" y="182"/>
                </a:lnTo>
                <a:lnTo>
                  <a:pt x="357792" y="490"/>
                </a:lnTo>
                <a:lnTo>
                  <a:pt x="356969" y="512"/>
                </a:lnTo>
                <a:lnTo>
                  <a:pt x="344330" y="676"/>
                </a:lnTo>
                <a:lnTo>
                  <a:pt x="318898" y="535"/>
                </a:lnTo>
                <a:lnTo>
                  <a:pt x="77473" y="655"/>
                </a:lnTo>
                <a:lnTo>
                  <a:pt x="64544" y="859"/>
                </a:lnTo>
                <a:lnTo>
                  <a:pt x="51523" y="1067"/>
                </a:lnTo>
                <a:lnTo>
                  <a:pt x="38534" y="1197"/>
                </a:lnTo>
                <a:lnTo>
                  <a:pt x="25702" y="1169"/>
                </a:lnTo>
                <a:lnTo>
                  <a:pt x="13151" y="902"/>
                </a:lnTo>
                <a:close/>
              </a:path>
            </a:pathLst>
          </a:custGeom>
          <a:solidFill>
            <a:srgbClr val="241758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" name="object 14"/>
          <p:cNvSpPr/>
          <p:nvPr/>
        </p:nvSpPr>
        <p:spPr>
          <a:xfrm>
            <a:off x="8397616" y="311565"/>
            <a:ext cx="346234" cy="388780"/>
          </a:xfrm>
          <a:custGeom>
            <a:avLst/>
            <a:gdLst/>
            <a:ahLst/>
            <a:cxnLst/>
            <a:rect l="l" t="t" r="r" b="b"/>
            <a:pathLst>
              <a:path w="382140" h="429098">
                <a:moveTo>
                  <a:pt x="0" y="429045"/>
                </a:moveTo>
                <a:lnTo>
                  <a:pt x="382050" y="429098"/>
                </a:lnTo>
                <a:lnTo>
                  <a:pt x="382140" y="54"/>
                </a:lnTo>
                <a:lnTo>
                  <a:pt x="115" y="0"/>
                </a:lnTo>
                <a:lnTo>
                  <a:pt x="0" y="429045"/>
                </a:lnTo>
                <a:close/>
              </a:path>
            </a:pathLst>
          </a:custGeom>
          <a:solidFill>
            <a:srgbClr val="FAD504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" name="object 15"/>
          <p:cNvSpPr/>
          <p:nvPr/>
        </p:nvSpPr>
        <p:spPr>
          <a:xfrm>
            <a:off x="8409149" y="323357"/>
            <a:ext cx="323150" cy="365307"/>
          </a:xfrm>
          <a:custGeom>
            <a:avLst/>
            <a:gdLst/>
            <a:ahLst/>
            <a:cxnLst/>
            <a:rect l="l" t="t" r="r" b="b"/>
            <a:pathLst>
              <a:path w="356662" h="403191">
                <a:moveTo>
                  <a:pt x="198006" y="104804"/>
                </a:moveTo>
                <a:lnTo>
                  <a:pt x="197848" y="66615"/>
                </a:lnTo>
                <a:lnTo>
                  <a:pt x="198037" y="15791"/>
                </a:lnTo>
                <a:lnTo>
                  <a:pt x="198219" y="3146"/>
                </a:lnTo>
                <a:lnTo>
                  <a:pt x="198271" y="240"/>
                </a:lnTo>
                <a:lnTo>
                  <a:pt x="54594" y="0"/>
                </a:lnTo>
                <a:lnTo>
                  <a:pt x="54641" y="26700"/>
                </a:lnTo>
                <a:lnTo>
                  <a:pt x="68936" y="28783"/>
                </a:lnTo>
                <a:lnTo>
                  <a:pt x="81673" y="31152"/>
                </a:lnTo>
                <a:lnTo>
                  <a:pt x="93225" y="34217"/>
                </a:lnTo>
                <a:lnTo>
                  <a:pt x="103966" y="38385"/>
                </a:lnTo>
                <a:lnTo>
                  <a:pt x="114269" y="44067"/>
                </a:lnTo>
                <a:lnTo>
                  <a:pt x="124507" y="51671"/>
                </a:lnTo>
                <a:lnTo>
                  <a:pt x="135055" y="61606"/>
                </a:lnTo>
                <a:lnTo>
                  <a:pt x="140954" y="68021"/>
                </a:lnTo>
                <a:lnTo>
                  <a:pt x="147408" y="76357"/>
                </a:lnTo>
                <a:lnTo>
                  <a:pt x="153254" y="86024"/>
                </a:lnTo>
                <a:lnTo>
                  <a:pt x="158330" y="96828"/>
                </a:lnTo>
                <a:lnTo>
                  <a:pt x="162475" y="108577"/>
                </a:lnTo>
                <a:lnTo>
                  <a:pt x="165528" y="121077"/>
                </a:lnTo>
                <a:lnTo>
                  <a:pt x="167327" y="134137"/>
                </a:lnTo>
                <a:lnTo>
                  <a:pt x="167712" y="147563"/>
                </a:lnTo>
                <a:lnTo>
                  <a:pt x="166521" y="161163"/>
                </a:lnTo>
                <a:lnTo>
                  <a:pt x="161406" y="182045"/>
                </a:lnTo>
                <a:lnTo>
                  <a:pt x="156132" y="195020"/>
                </a:lnTo>
                <a:lnTo>
                  <a:pt x="149662" y="206765"/>
                </a:lnTo>
                <a:lnTo>
                  <a:pt x="142163" y="217295"/>
                </a:lnTo>
                <a:lnTo>
                  <a:pt x="133806" y="226629"/>
                </a:lnTo>
                <a:lnTo>
                  <a:pt x="124757" y="234781"/>
                </a:lnTo>
                <a:lnTo>
                  <a:pt x="115184" y="241771"/>
                </a:lnTo>
                <a:lnTo>
                  <a:pt x="100848" y="249849"/>
                </a:lnTo>
                <a:lnTo>
                  <a:pt x="89343" y="254442"/>
                </a:lnTo>
                <a:lnTo>
                  <a:pt x="78238" y="257323"/>
                </a:lnTo>
                <a:lnTo>
                  <a:pt x="67289" y="258863"/>
                </a:lnTo>
                <a:lnTo>
                  <a:pt x="56254" y="259436"/>
                </a:lnTo>
                <a:lnTo>
                  <a:pt x="44887" y="259413"/>
                </a:lnTo>
                <a:lnTo>
                  <a:pt x="32946" y="259166"/>
                </a:lnTo>
                <a:lnTo>
                  <a:pt x="20186" y="259069"/>
                </a:lnTo>
                <a:lnTo>
                  <a:pt x="6363" y="259493"/>
                </a:lnTo>
                <a:lnTo>
                  <a:pt x="507" y="259890"/>
                </a:lnTo>
                <a:lnTo>
                  <a:pt x="0" y="402925"/>
                </a:lnTo>
                <a:lnTo>
                  <a:pt x="18569" y="403185"/>
                </a:lnTo>
                <a:lnTo>
                  <a:pt x="19781" y="391898"/>
                </a:lnTo>
                <a:lnTo>
                  <a:pt x="20390" y="381736"/>
                </a:lnTo>
                <a:lnTo>
                  <a:pt x="21509" y="371928"/>
                </a:lnTo>
                <a:lnTo>
                  <a:pt x="24255" y="361703"/>
                </a:lnTo>
                <a:lnTo>
                  <a:pt x="29740" y="350290"/>
                </a:lnTo>
                <a:lnTo>
                  <a:pt x="39079" y="336919"/>
                </a:lnTo>
                <a:lnTo>
                  <a:pt x="49813" y="325416"/>
                </a:lnTo>
                <a:lnTo>
                  <a:pt x="59050" y="318461"/>
                </a:lnTo>
                <a:lnTo>
                  <a:pt x="69244" y="312887"/>
                </a:lnTo>
                <a:lnTo>
                  <a:pt x="80206" y="308757"/>
                </a:lnTo>
                <a:lnTo>
                  <a:pt x="91750" y="306136"/>
                </a:lnTo>
                <a:lnTo>
                  <a:pt x="103686" y="305088"/>
                </a:lnTo>
                <a:lnTo>
                  <a:pt x="115828" y="305677"/>
                </a:lnTo>
                <a:lnTo>
                  <a:pt x="127988" y="307966"/>
                </a:lnTo>
                <a:lnTo>
                  <a:pt x="139977" y="312020"/>
                </a:lnTo>
                <a:lnTo>
                  <a:pt x="151608" y="317904"/>
                </a:lnTo>
                <a:lnTo>
                  <a:pt x="157413" y="321680"/>
                </a:lnTo>
                <a:lnTo>
                  <a:pt x="166612" y="329484"/>
                </a:lnTo>
                <a:lnTo>
                  <a:pt x="175235" y="339336"/>
                </a:lnTo>
                <a:lnTo>
                  <a:pt x="182620" y="350471"/>
                </a:lnTo>
                <a:lnTo>
                  <a:pt x="187924" y="361651"/>
                </a:lnTo>
                <a:lnTo>
                  <a:pt x="191598" y="374560"/>
                </a:lnTo>
                <a:lnTo>
                  <a:pt x="192637" y="385489"/>
                </a:lnTo>
                <a:lnTo>
                  <a:pt x="193083" y="397708"/>
                </a:lnTo>
                <a:lnTo>
                  <a:pt x="193481" y="402946"/>
                </a:lnTo>
                <a:lnTo>
                  <a:pt x="356252" y="403191"/>
                </a:lnTo>
                <a:lnTo>
                  <a:pt x="356662" y="270201"/>
                </a:lnTo>
                <a:lnTo>
                  <a:pt x="336693" y="270042"/>
                </a:lnTo>
                <a:lnTo>
                  <a:pt x="335429" y="280907"/>
                </a:lnTo>
                <a:lnTo>
                  <a:pt x="334544" y="293472"/>
                </a:lnTo>
                <a:lnTo>
                  <a:pt x="332698" y="301244"/>
                </a:lnTo>
                <a:lnTo>
                  <a:pt x="327471" y="313734"/>
                </a:lnTo>
                <a:lnTo>
                  <a:pt x="320816" y="324321"/>
                </a:lnTo>
                <a:lnTo>
                  <a:pt x="312952" y="333046"/>
                </a:lnTo>
                <a:lnTo>
                  <a:pt x="304097" y="339955"/>
                </a:lnTo>
                <a:lnTo>
                  <a:pt x="294471" y="345092"/>
                </a:lnTo>
                <a:lnTo>
                  <a:pt x="284291" y="348500"/>
                </a:lnTo>
                <a:lnTo>
                  <a:pt x="273775" y="350224"/>
                </a:lnTo>
                <a:lnTo>
                  <a:pt x="263144" y="350308"/>
                </a:lnTo>
                <a:lnTo>
                  <a:pt x="252615" y="348796"/>
                </a:lnTo>
                <a:lnTo>
                  <a:pt x="242407" y="345733"/>
                </a:lnTo>
                <a:lnTo>
                  <a:pt x="232738" y="341161"/>
                </a:lnTo>
                <a:lnTo>
                  <a:pt x="223827" y="335126"/>
                </a:lnTo>
                <a:lnTo>
                  <a:pt x="215893" y="327672"/>
                </a:lnTo>
                <a:lnTo>
                  <a:pt x="209154" y="318842"/>
                </a:lnTo>
                <a:lnTo>
                  <a:pt x="203828" y="308681"/>
                </a:lnTo>
                <a:lnTo>
                  <a:pt x="200135" y="297233"/>
                </a:lnTo>
                <a:lnTo>
                  <a:pt x="198328" y="285065"/>
                </a:lnTo>
                <a:lnTo>
                  <a:pt x="197938" y="277032"/>
                </a:lnTo>
                <a:lnTo>
                  <a:pt x="197686" y="266579"/>
                </a:lnTo>
                <a:lnTo>
                  <a:pt x="197550" y="254196"/>
                </a:lnTo>
                <a:lnTo>
                  <a:pt x="197753" y="195193"/>
                </a:lnTo>
                <a:lnTo>
                  <a:pt x="197885" y="180529"/>
                </a:lnTo>
                <a:lnTo>
                  <a:pt x="198098" y="154745"/>
                </a:lnTo>
                <a:lnTo>
                  <a:pt x="198006" y="104804"/>
                </a:lnTo>
                <a:close/>
              </a:path>
            </a:pathLst>
          </a:custGeom>
          <a:solidFill>
            <a:srgbClr val="241758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" name="object 16"/>
          <p:cNvSpPr/>
          <p:nvPr/>
        </p:nvSpPr>
        <p:spPr>
          <a:xfrm>
            <a:off x="8304946" y="274868"/>
            <a:ext cx="565267" cy="485334"/>
          </a:xfrm>
          <a:custGeom>
            <a:avLst/>
            <a:gdLst/>
            <a:ahLst/>
            <a:cxnLst/>
            <a:rect l="l" t="t" r="r" b="b"/>
            <a:pathLst>
              <a:path w="623887" h="535665">
                <a:moveTo>
                  <a:pt x="0" y="0"/>
                </a:moveTo>
                <a:lnTo>
                  <a:pt x="623887" y="0"/>
                </a:lnTo>
                <a:lnTo>
                  <a:pt x="623887" y="535665"/>
                </a:lnTo>
                <a:lnTo>
                  <a:pt x="0" y="535665"/>
                </a:lnTo>
                <a:lnTo>
                  <a:pt x="0" y="0"/>
                </a:lnTo>
                <a:close/>
              </a:path>
            </a:pathLst>
          </a:custGeom>
          <a:ln w="719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" name="object 17"/>
          <p:cNvSpPr/>
          <p:nvPr/>
        </p:nvSpPr>
        <p:spPr>
          <a:xfrm>
            <a:off x="8870214" y="274868"/>
            <a:ext cx="1799071" cy="485334"/>
          </a:xfrm>
          <a:custGeom>
            <a:avLst/>
            <a:gdLst/>
            <a:ahLst/>
            <a:cxnLst/>
            <a:rect l="l" t="t" r="r" b="b"/>
            <a:pathLst>
              <a:path w="1985641" h="535665">
                <a:moveTo>
                  <a:pt x="0" y="0"/>
                </a:moveTo>
                <a:lnTo>
                  <a:pt x="1985641" y="0"/>
                </a:lnTo>
                <a:lnTo>
                  <a:pt x="1985641" y="535665"/>
                </a:lnTo>
                <a:lnTo>
                  <a:pt x="0" y="535665"/>
                </a:lnTo>
                <a:lnTo>
                  <a:pt x="0" y="0"/>
                </a:lnTo>
                <a:close/>
              </a:path>
            </a:pathLst>
          </a:custGeom>
          <a:ln w="719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" name="object 18"/>
          <p:cNvSpPr/>
          <p:nvPr/>
        </p:nvSpPr>
        <p:spPr>
          <a:xfrm>
            <a:off x="1521443" y="274868"/>
            <a:ext cx="9147841" cy="6299929"/>
          </a:xfrm>
          <a:custGeom>
            <a:avLst/>
            <a:gdLst/>
            <a:ahLst/>
            <a:cxnLst/>
            <a:rect l="l" t="t" r="r" b="b"/>
            <a:pathLst>
              <a:path w="10096506" h="6953255">
                <a:moveTo>
                  <a:pt x="0" y="0"/>
                </a:moveTo>
                <a:lnTo>
                  <a:pt x="10096506" y="0"/>
                </a:lnTo>
                <a:lnTo>
                  <a:pt x="10096506" y="6953255"/>
                </a:lnTo>
                <a:lnTo>
                  <a:pt x="0" y="6953255"/>
                </a:lnTo>
                <a:lnTo>
                  <a:pt x="0" y="0"/>
                </a:lnTo>
                <a:close/>
              </a:path>
            </a:pathLst>
          </a:custGeom>
          <a:ln w="5400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" name="object 23"/>
          <p:cNvSpPr/>
          <p:nvPr/>
        </p:nvSpPr>
        <p:spPr>
          <a:xfrm>
            <a:off x="6426266" y="3884886"/>
            <a:ext cx="3706040" cy="2279424"/>
          </a:xfrm>
          <a:custGeom>
            <a:avLst/>
            <a:gdLst/>
            <a:ahLst/>
            <a:cxnLst/>
            <a:rect l="l" t="t" r="r" b="b"/>
            <a:pathLst>
              <a:path w="4090370" h="2515809">
                <a:moveTo>
                  <a:pt x="81525" y="0"/>
                </a:moveTo>
                <a:lnTo>
                  <a:pt x="4008843" y="0"/>
                </a:lnTo>
                <a:lnTo>
                  <a:pt x="4025624" y="1207"/>
                </a:lnTo>
                <a:lnTo>
                  <a:pt x="4067539" y="17325"/>
                </a:lnTo>
                <a:lnTo>
                  <a:pt x="4090370" y="56300"/>
                </a:lnTo>
                <a:lnTo>
                  <a:pt x="4090370" y="2459508"/>
                </a:lnTo>
                <a:lnTo>
                  <a:pt x="4065281" y="2500042"/>
                </a:lnTo>
                <a:lnTo>
                  <a:pt x="4022372" y="2515028"/>
                </a:lnTo>
                <a:lnTo>
                  <a:pt x="4008843" y="2515809"/>
                </a:lnTo>
                <a:lnTo>
                  <a:pt x="81525" y="2515809"/>
                </a:lnTo>
                <a:lnTo>
                  <a:pt x="35036" y="2505689"/>
                </a:lnTo>
                <a:lnTo>
                  <a:pt x="5516" y="2479814"/>
                </a:lnTo>
                <a:lnTo>
                  <a:pt x="0" y="2459508"/>
                </a:lnTo>
                <a:lnTo>
                  <a:pt x="0" y="56300"/>
                </a:lnTo>
                <a:lnTo>
                  <a:pt x="25088" y="15766"/>
                </a:lnTo>
                <a:lnTo>
                  <a:pt x="67998" y="780"/>
                </a:lnTo>
                <a:lnTo>
                  <a:pt x="81525" y="0"/>
                </a:lnTo>
                <a:close/>
              </a:path>
            </a:pathLst>
          </a:custGeom>
          <a:ln w="7199">
            <a:solidFill>
              <a:srgbClr val="363435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" name="object 24"/>
          <p:cNvSpPr/>
          <p:nvPr/>
        </p:nvSpPr>
        <p:spPr>
          <a:xfrm>
            <a:off x="1726503" y="704657"/>
            <a:ext cx="2945720" cy="2317973"/>
          </a:xfrm>
          <a:custGeom>
            <a:avLst/>
            <a:gdLst/>
            <a:ahLst/>
            <a:cxnLst/>
            <a:rect l="l" t="t" r="r" b="b"/>
            <a:pathLst>
              <a:path w="3251202" h="2558355">
                <a:moveTo>
                  <a:pt x="64799" y="0"/>
                </a:moveTo>
                <a:lnTo>
                  <a:pt x="3186402" y="0"/>
                </a:lnTo>
                <a:lnTo>
                  <a:pt x="3201614" y="1603"/>
                </a:lnTo>
                <a:lnTo>
                  <a:pt x="3237907" y="22614"/>
                </a:lnTo>
                <a:lnTo>
                  <a:pt x="3251202" y="57255"/>
                </a:lnTo>
                <a:lnTo>
                  <a:pt x="3251202" y="2501101"/>
                </a:lnTo>
                <a:lnTo>
                  <a:pt x="3236159" y="2537676"/>
                </a:lnTo>
                <a:lnTo>
                  <a:pt x="3198789" y="2557298"/>
                </a:lnTo>
                <a:lnTo>
                  <a:pt x="3186402" y="2558355"/>
                </a:lnTo>
                <a:lnTo>
                  <a:pt x="64799" y="2558355"/>
                </a:lnTo>
                <a:lnTo>
                  <a:pt x="23402" y="2545063"/>
                </a:lnTo>
                <a:lnTo>
                  <a:pt x="1195" y="2512044"/>
                </a:lnTo>
                <a:lnTo>
                  <a:pt x="0" y="2501101"/>
                </a:lnTo>
                <a:lnTo>
                  <a:pt x="0" y="57255"/>
                </a:lnTo>
                <a:lnTo>
                  <a:pt x="15042" y="20679"/>
                </a:lnTo>
                <a:lnTo>
                  <a:pt x="52412" y="1056"/>
                </a:lnTo>
                <a:lnTo>
                  <a:pt x="64799" y="0"/>
                </a:lnTo>
                <a:close/>
              </a:path>
            </a:pathLst>
          </a:custGeom>
          <a:ln w="35999">
            <a:solidFill>
              <a:srgbClr val="363435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" name="object 25"/>
          <p:cNvSpPr/>
          <p:nvPr/>
        </p:nvSpPr>
        <p:spPr>
          <a:xfrm>
            <a:off x="3715836" y="867752"/>
            <a:ext cx="154939" cy="366137"/>
          </a:xfrm>
          <a:custGeom>
            <a:avLst/>
            <a:gdLst/>
            <a:ahLst/>
            <a:cxnLst/>
            <a:rect l="l" t="t" r="r" b="b"/>
            <a:pathLst>
              <a:path w="171007" h="404107">
                <a:moveTo>
                  <a:pt x="0" y="0"/>
                </a:moveTo>
                <a:lnTo>
                  <a:pt x="171007" y="404107"/>
                </a:lnTo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" name="object 26"/>
          <p:cNvSpPr/>
          <p:nvPr/>
        </p:nvSpPr>
        <p:spPr>
          <a:xfrm>
            <a:off x="3870775" y="867752"/>
            <a:ext cx="773785" cy="366137"/>
          </a:xfrm>
          <a:custGeom>
            <a:avLst/>
            <a:gdLst/>
            <a:ahLst/>
            <a:cxnLst/>
            <a:rect l="l" t="t" r="r" b="b"/>
            <a:pathLst>
              <a:path w="854029" h="404107">
                <a:moveTo>
                  <a:pt x="0" y="404107"/>
                </a:moveTo>
                <a:lnTo>
                  <a:pt x="854029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" name="object 27"/>
          <p:cNvSpPr/>
          <p:nvPr/>
        </p:nvSpPr>
        <p:spPr>
          <a:xfrm>
            <a:off x="3905825" y="902799"/>
            <a:ext cx="766401" cy="371672"/>
          </a:xfrm>
          <a:custGeom>
            <a:avLst/>
            <a:gdLst/>
            <a:ahLst/>
            <a:cxnLst/>
            <a:rect l="l" t="t" r="r" b="b"/>
            <a:pathLst>
              <a:path w="845880" h="410216">
                <a:moveTo>
                  <a:pt x="845880" y="0"/>
                </a:moveTo>
                <a:lnTo>
                  <a:pt x="0" y="410216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" name="object 28"/>
          <p:cNvSpPr/>
          <p:nvPr/>
        </p:nvSpPr>
        <p:spPr>
          <a:xfrm>
            <a:off x="3909512" y="1347331"/>
            <a:ext cx="264692" cy="557050"/>
          </a:xfrm>
          <a:custGeom>
            <a:avLst/>
            <a:gdLst/>
            <a:ahLst/>
            <a:cxnLst/>
            <a:rect l="l" t="t" r="r" b="b"/>
            <a:pathLst>
              <a:path w="292141" h="614818">
                <a:moveTo>
                  <a:pt x="0" y="0"/>
                </a:moveTo>
                <a:lnTo>
                  <a:pt x="109934" y="258549"/>
                </a:lnTo>
                <a:lnTo>
                  <a:pt x="292141" y="614818"/>
                </a:lnTo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" name="object 29"/>
          <p:cNvSpPr/>
          <p:nvPr/>
        </p:nvSpPr>
        <p:spPr>
          <a:xfrm>
            <a:off x="4174204" y="1904381"/>
            <a:ext cx="498021" cy="478655"/>
          </a:xfrm>
          <a:custGeom>
            <a:avLst/>
            <a:gdLst/>
            <a:ahLst/>
            <a:cxnLst/>
            <a:rect l="l" t="t" r="r" b="b"/>
            <a:pathLst>
              <a:path w="549668" h="528293">
                <a:moveTo>
                  <a:pt x="0" y="0"/>
                </a:moveTo>
                <a:lnTo>
                  <a:pt x="549668" y="528293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" name="object 30"/>
          <p:cNvSpPr/>
          <p:nvPr/>
        </p:nvSpPr>
        <p:spPr>
          <a:xfrm>
            <a:off x="4277497" y="2065776"/>
            <a:ext cx="394728" cy="388275"/>
          </a:xfrm>
          <a:custGeom>
            <a:avLst/>
            <a:gdLst/>
            <a:ahLst/>
            <a:cxnLst/>
            <a:rect l="l" t="t" r="r" b="b"/>
            <a:pathLst>
              <a:path w="435663" h="428541">
                <a:moveTo>
                  <a:pt x="0" y="0"/>
                </a:moveTo>
                <a:lnTo>
                  <a:pt x="435663" y="428541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" name="object 31"/>
          <p:cNvSpPr/>
          <p:nvPr/>
        </p:nvSpPr>
        <p:spPr>
          <a:xfrm>
            <a:off x="3711224" y="2082378"/>
            <a:ext cx="528459" cy="908433"/>
          </a:xfrm>
          <a:custGeom>
            <a:avLst/>
            <a:gdLst/>
            <a:ahLst/>
            <a:cxnLst/>
            <a:rect l="l" t="t" r="r" b="b"/>
            <a:pathLst>
              <a:path w="583262" h="1002641">
                <a:moveTo>
                  <a:pt x="583262" y="0"/>
                </a:moveTo>
                <a:lnTo>
                  <a:pt x="0" y="1002641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" name="object 32"/>
          <p:cNvSpPr/>
          <p:nvPr/>
        </p:nvSpPr>
        <p:spPr>
          <a:xfrm>
            <a:off x="3681711" y="2070388"/>
            <a:ext cx="541372" cy="920424"/>
          </a:xfrm>
          <a:custGeom>
            <a:avLst/>
            <a:gdLst/>
            <a:ahLst/>
            <a:cxnLst/>
            <a:rect l="l" t="t" r="r" b="b"/>
            <a:pathLst>
              <a:path w="597514" h="1015875">
                <a:moveTo>
                  <a:pt x="0" y="1015875"/>
                </a:moveTo>
                <a:lnTo>
                  <a:pt x="597514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" name="object 33"/>
          <p:cNvSpPr/>
          <p:nvPr/>
        </p:nvSpPr>
        <p:spPr>
          <a:xfrm>
            <a:off x="4130849" y="1941273"/>
            <a:ext cx="104219" cy="94071"/>
          </a:xfrm>
          <a:custGeom>
            <a:avLst/>
            <a:gdLst/>
            <a:ahLst/>
            <a:cxnLst/>
            <a:rect l="l" t="t" r="r" b="b"/>
            <a:pathLst>
              <a:path w="115027" h="103827">
                <a:moveTo>
                  <a:pt x="115027" y="103827"/>
                </a:moveTo>
                <a:lnTo>
                  <a:pt x="0" y="0"/>
                </a:lnTo>
              </a:path>
            </a:pathLst>
          </a:custGeom>
          <a:ln w="6108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" name="object 34"/>
          <p:cNvSpPr/>
          <p:nvPr/>
        </p:nvSpPr>
        <p:spPr>
          <a:xfrm>
            <a:off x="2321363" y="2410714"/>
            <a:ext cx="146644" cy="308955"/>
          </a:xfrm>
          <a:custGeom>
            <a:avLst/>
            <a:gdLst/>
            <a:ahLst/>
            <a:cxnLst/>
            <a:rect l="l" t="t" r="r" b="b"/>
            <a:pathLst>
              <a:path w="161852" h="340995">
                <a:moveTo>
                  <a:pt x="0" y="0"/>
                </a:moveTo>
                <a:lnTo>
                  <a:pt x="161852" y="340995"/>
                </a:lnTo>
              </a:path>
            </a:pathLst>
          </a:custGeom>
          <a:ln w="6108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" name="object 35"/>
          <p:cNvSpPr/>
          <p:nvPr/>
        </p:nvSpPr>
        <p:spPr>
          <a:xfrm>
            <a:off x="2275255" y="2411633"/>
            <a:ext cx="154943" cy="325557"/>
          </a:xfrm>
          <a:custGeom>
            <a:avLst/>
            <a:gdLst/>
            <a:ahLst/>
            <a:cxnLst/>
            <a:rect l="l" t="t" r="r" b="b"/>
            <a:pathLst>
              <a:path w="171011" h="359319">
                <a:moveTo>
                  <a:pt x="0" y="0"/>
                </a:moveTo>
                <a:lnTo>
                  <a:pt x="171011" y="359319"/>
                </a:lnTo>
              </a:path>
            </a:pathLst>
          </a:custGeom>
          <a:ln w="6108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" name="object 36"/>
          <p:cNvSpPr/>
          <p:nvPr/>
        </p:nvSpPr>
        <p:spPr>
          <a:xfrm>
            <a:off x="2478152" y="2732582"/>
            <a:ext cx="114359" cy="258232"/>
          </a:xfrm>
          <a:custGeom>
            <a:avLst/>
            <a:gdLst/>
            <a:ahLst/>
            <a:cxnLst/>
            <a:rect l="l" t="t" r="r" b="b"/>
            <a:pathLst>
              <a:path w="126218" h="285012">
                <a:moveTo>
                  <a:pt x="0" y="0"/>
                </a:moveTo>
                <a:lnTo>
                  <a:pt x="126218" y="285012"/>
                </a:lnTo>
              </a:path>
            </a:pathLst>
          </a:custGeom>
          <a:ln w="6108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" name="object 37"/>
          <p:cNvSpPr/>
          <p:nvPr/>
        </p:nvSpPr>
        <p:spPr>
          <a:xfrm>
            <a:off x="2451406" y="2753796"/>
            <a:ext cx="94068" cy="237018"/>
          </a:xfrm>
          <a:custGeom>
            <a:avLst/>
            <a:gdLst/>
            <a:ahLst/>
            <a:cxnLst/>
            <a:rect l="l" t="t" r="r" b="b"/>
            <a:pathLst>
              <a:path w="103823" h="261598">
                <a:moveTo>
                  <a:pt x="0" y="0"/>
                </a:moveTo>
                <a:lnTo>
                  <a:pt x="103823" y="261598"/>
                </a:lnTo>
              </a:path>
            </a:pathLst>
          </a:custGeom>
          <a:ln w="6108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" name="object 38"/>
          <p:cNvSpPr/>
          <p:nvPr/>
        </p:nvSpPr>
        <p:spPr>
          <a:xfrm>
            <a:off x="2478153" y="1947731"/>
            <a:ext cx="1630565" cy="784850"/>
          </a:xfrm>
          <a:custGeom>
            <a:avLst/>
            <a:gdLst/>
            <a:ahLst/>
            <a:cxnLst/>
            <a:rect l="l" t="t" r="r" b="b"/>
            <a:pathLst>
              <a:path w="1799661" h="866242">
                <a:moveTo>
                  <a:pt x="1799661" y="0"/>
                </a:moveTo>
                <a:lnTo>
                  <a:pt x="1505487" y="151671"/>
                </a:lnTo>
                <a:lnTo>
                  <a:pt x="1452552" y="178135"/>
                </a:lnTo>
                <a:lnTo>
                  <a:pt x="1131911" y="342017"/>
                </a:lnTo>
                <a:lnTo>
                  <a:pt x="0" y="866242"/>
                </a:lnTo>
              </a:path>
            </a:pathLst>
          </a:custGeom>
          <a:ln w="6108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" name="object 39"/>
          <p:cNvSpPr/>
          <p:nvPr/>
        </p:nvSpPr>
        <p:spPr>
          <a:xfrm>
            <a:off x="2468008" y="1624940"/>
            <a:ext cx="1634254" cy="1094729"/>
          </a:xfrm>
          <a:custGeom>
            <a:avLst/>
            <a:gdLst/>
            <a:ahLst/>
            <a:cxnLst/>
            <a:rect l="l" t="t" r="r" b="b"/>
            <a:pathLst>
              <a:path w="1803732" h="1208256">
                <a:moveTo>
                  <a:pt x="0" y="1208256"/>
                </a:moveTo>
                <a:lnTo>
                  <a:pt x="657571" y="905935"/>
                </a:lnTo>
                <a:lnTo>
                  <a:pt x="1344656" y="576136"/>
                </a:lnTo>
                <a:lnTo>
                  <a:pt x="1803732" y="323693"/>
                </a:lnTo>
                <a:lnTo>
                  <a:pt x="1774209" y="275852"/>
                </a:lnTo>
                <a:lnTo>
                  <a:pt x="1721279" y="142505"/>
                </a:lnTo>
                <a:lnTo>
                  <a:pt x="1658170" y="0"/>
                </a:lnTo>
              </a:path>
            </a:pathLst>
          </a:custGeom>
          <a:ln w="6108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" name="object 40"/>
          <p:cNvSpPr/>
          <p:nvPr/>
        </p:nvSpPr>
        <p:spPr>
          <a:xfrm>
            <a:off x="4109297" y="1940353"/>
            <a:ext cx="22450" cy="6082"/>
          </a:xfrm>
          <a:custGeom>
            <a:avLst/>
            <a:gdLst/>
            <a:ahLst/>
            <a:cxnLst/>
            <a:rect l="l" t="t" r="r" b="b"/>
            <a:pathLst>
              <a:path w="24778" h="6713">
                <a:moveTo>
                  <a:pt x="24778" y="0"/>
                </a:moveTo>
                <a:lnTo>
                  <a:pt x="12080" y="1600"/>
                </a:lnTo>
                <a:lnTo>
                  <a:pt x="279" y="6548"/>
                </a:lnTo>
                <a:lnTo>
                  <a:pt x="0" y="6713"/>
                </a:lnTo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" name="object 41"/>
          <p:cNvSpPr/>
          <p:nvPr/>
        </p:nvSpPr>
        <p:spPr>
          <a:xfrm>
            <a:off x="4223791" y="2035699"/>
            <a:ext cx="12598" cy="34448"/>
          </a:xfrm>
          <a:custGeom>
            <a:avLst/>
            <a:gdLst/>
            <a:ahLst/>
            <a:cxnLst/>
            <a:rect l="l" t="t" r="r" b="b"/>
            <a:pathLst>
              <a:path w="13904" h="38020">
                <a:moveTo>
                  <a:pt x="0" y="38020"/>
                </a:moveTo>
                <a:lnTo>
                  <a:pt x="6275" y="26841"/>
                </a:lnTo>
                <a:lnTo>
                  <a:pt x="10829" y="14900"/>
                </a:lnTo>
                <a:lnTo>
                  <a:pt x="13591" y="2394"/>
                </a:lnTo>
                <a:lnTo>
                  <a:pt x="13904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" name="object 42"/>
          <p:cNvSpPr/>
          <p:nvPr/>
        </p:nvSpPr>
        <p:spPr>
          <a:xfrm>
            <a:off x="4240280" y="2065801"/>
            <a:ext cx="37894" cy="16012"/>
          </a:xfrm>
          <a:custGeom>
            <a:avLst/>
            <a:gdLst/>
            <a:ahLst/>
            <a:cxnLst/>
            <a:rect l="l" t="t" r="r" b="b"/>
            <a:pathLst>
              <a:path w="41824" h="17672">
                <a:moveTo>
                  <a:pt x="41824" y="0"/>
                </a:moveTo>
                <a:lnTo>
                  <a:pt x="28919" y="1724"/>
                </a:lnTo>
                <a:lnTo>
                  <a:pt x="16748" y="6033"/>
                </a:lnTo>
                <a:lnTo>
                  <a:pt x="5697" y="12766"/>
                </a:lnTo>
                <a:lnTo>
                  <a:pt x="0" y="17672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" name="object 43"/>
          <p:cNvSpPr/>
          <p:nvPr/>
        </p:nvSpPr>
        <p:spPr>
          <a:xfrm>
            <a:off x="3942084" y="1623135"/>
            <a:ext cx="28862" cy="4443"/>
          </a:xfrm>
          <a:custGeom>
            <a:avLst/>
            <a:gdLst/>
            <a:ahLst/>
            <a:cxnLst/>
            <a:rect l="l" t="t" r="r" b="b"/>
            <a:pathLst>
              <a:path w="31855" h="4904">
                <a:moveTo>
                  <a:pt x="31855" y="1030"/>
                </a:moveTo>
                <a:lnTo>
                  <a:pt x="19322" y="0"/>
                </a:lnTo>
                <a:lnTo>
                  <a:pt x="6992" y="2148"/>
                </a:lnTo>
                <a:lnTo>
                  <a:pt x="0" y="4904"/>
                </a:lnTo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" name="object 44"/>
          <p:cNvSpPr/>
          <p:nvPr/>
        </p:nvSpPr>
        <p:spPr>
          <a:xfrm>
            <a:off x="1893435" y="2737188"/>
            <a:ext cx="536759" cy="253624"/>
          </a:xfrm>
          <a:custGeom>
            <a:avLst/>
            <a:gdLst/>
            <a:ahLst/>
            <a:cxnLst/>
            <a:rect l="l" t="t" r="r" b="b"/>
            <a:pathLst>
              <a:path w="592423" h="279926">
                <a:moveTo>
                  <a:pt x="0" y="279926"/>
                </a:moveTo>
                <a:lnTo>
                  <a:pt x="387826" y="89575"/>
                </a:lnTo>
                <a:lnTo>
                  <a:pt x="592423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" name="object 45"/>
          <p:cNvSpPr/>
          <p:nvPr/>
        </p:nvSpPr>
        <p:spPr>
          <a:xfrm>
            <a:off x="1938627" y="2753790"/>
            <a:ext cx="512780" cy="237022"/>
          </a:xfrm>
          <a:custGeom>
            <a:avLst/>
            <a:gdLst/>
            <a:ahLst/>
            <a:cxnLst/>
            <a:rect l="l" t="t" r="r" b="b"/>
            <a:pathLst>
              <a:path w="565957" h="261602">
                <a:moveTo>
                  <a:pt x="565957" y="0"/>
                </a:moveTo>
                <a:lnTo>
                  <a:pt x="547633" y="9161"/>
                </a:lnTo>
                <a:lnTo>
                  <a:pt x="303336" y="107900"/>
                </a:lnTo>
                <a:lnTo>
                  <a:pt x="0" y="261602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" name="object 46"/>
          <p:cNvSpPr/>
          <p:nvPr/>
        </p:nvSpPr>
        <p:spPr>
          <a:xfrm>
            <a:off x="1727426" y="2392260"/>
            <a:ext cx="544137" cy="282213"/>
          </a:xfrm>
          <a:custGeom>
            <a:avLst/>
            <a:gdLst/>
            <a:ahLst/>
            <a:cxnLst/>
            <a:rect l="l" t="t" r="r" b="b"/>
            <a:pathLst>
              <a:path w="600566" h="311480">
                <a:moveTo>
                  <a:pt x="0" y="311480"/>
                </a:moveTo>
                <a:lnTo>
                  <a:pt x="600566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" name="object 47"/>
          <p:cNvSpPr/>
          <p:nvPr/>
        </p:nvSpPr>
        <p:spPr>
          <a:xfrm>
            <a:off x="1727426" y="2411630"/>
            <a:ext cx="547826" cy="303423"/>
          </a:xfrm>
          <a:custGeom>
            <a:avLst/>
            <a:gdLst/>
            <a:ahLst/>
            <a:cxnLst/>
            <a:rect l="l" t="t" r="r" b="b"/>
            <a:pathLst>
              <a:path w="604638" h="334889">
                <a:moveTo>
                  <a:pt x="604638" y="0"/>
                </a:moveTo>
                <a:lnTo>
                  <a:pt x="0" y="334889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" name="object 48"/>
          <p:cNvSpPr/>
          <p:nvPr/>
        </p:nvSpPr>
        <p:spPr>
          <a:xfrm>
            <a:off x="1881442" y="921250"/>
            <a:ext cx="1812253" cy="771015"/>
          </a:xfrm>
          <a:custGeom>
            <a:avLst/>
            <a:gdLst/>
            <a:ahLst/>
            <a:cxnLst/>
            <a:rect l="l" t="t" r="r" b="b"/>
            <a:pathLst>
              <a:path w="2000190" h="850972">
                <a:moveTo>
                  <a:pt x="2000190" y="0"/>
                </a:moveTo>
                <a:lnTo>
                  <a:pt x="1313103" y="325728"/>
                </a:lnTo>
                <a:lnTo>
                  <a:pt x="731878" y="593438"/>
                </a:lnTo>
                <a:lnTo>
                  <a:pt x="171009" y="850972"/>
                </a:lnTo>
                <a:lnTo>
                  <a:pt x="0" y="452967"/>
                </a:lnTo>
              </a:path>
            </a:pathLst>
          </a:custGeom>
          <a:ln w="11729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" name="object 49"/>
          <p:cNvSpPr/>
          <p:nvPr/>
        </p:nvSpPr>
        <p:spPr>
          <a:xfrm>
            <a:off x="2321365" y="1628630"/>
            <a:ext cx="1619499" cy="782080"/>
          </a:xfrm>
          <a:custGeom>
            <a:avLst/>
            <a:gdLst/>
            <a:ahLst/>
            <a:cxnLst/>
            <a:rect l="l" t="t" r="r" b="b"/>
            <a:pathLst>
              <a:path w="1787447" h="863185">
                <a:moveTo>
                  <a:pt x="1787447" y="0"/>
                </a:moveTo>
                <a:lnTo>
                  <a:pt x="1452556" y="154719"/>
                </a:lnTo>
                <a:lnTo>
                  <a:pt x="1009764" y="356265"/>
                </a:lnTo>
                <a:lnTo>
                  <a:pt x="0" y="863185"/>
                </a:lnTo>
              </a:path>
            </a:pathLst>
          </a:custGeom>
          <a:ln w="11729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" name="object 50"/>
          <p:cNvSpPr/>
          <p:nvPr/>
        </p:nvSpPr>
        <p:spPr>
          <a:xfrm>
            <a:off x="2193169" y="2074081"/>
            <a:ext cx="113440" cy="309882"/>
          </a:xfrm>
          <a:custGeom>
            <a:avLst/>
            <a:gdLst/>
            <a:ahLst/>
            <a:cxnLst/>
            <a:rect l="l" t="t" r="r" b="b"/>
            <a:pathLst>
              <a:path w="125204" h="342018">
                <a:moveTo>
                  <a:pt x="125204" y="342018"/>
                </a:moveTo>
                <a:lnTo>
                  <a:pt x="0" y="0"/>
                </a:lnTo>
              </a:path>
            </a:pathLst>
          </a:custGeom>
          <a:ln w="11729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" name="object 51"/>
          <p:cNvSpPr/>
          <p:nvPr/>
        </p:nvSpPr>
        <p:spPr>
          <a:xfrm>
            <a:off x="2193169" y="1306754"/>
            <a:ext cx="1761531" cy="1077208"/>
          </a:xfrm>
          <a:custGeom>
            <a:avLst/>
            <a:gdLst/>
            <a:ahLst/>
            <a:cxnLst/>
            <a:rect l="l" t="t" r="r" b="b"/>
            <a:pathLst>
              <a:path w="1944208" h="1188918">
                <a:moveTo>
                  <a:pt x="125204" y="1188918"/>
                </a:moveTo>
                <a:lnTo>
                  <a:pt x="676914" y="915100"/>
                </a:lnTo>
                <a:lnTo>
                  <a:pt x="1125811" y="691163"/>
                </a:lnTo>
                <a:lnTo>
                  <a:pt x="1488181" y="523208"/>
                </a:lnTo>
                <a:lnTo>
                  <a:pt x="1944208" y="320642"/>
                </a:lnTo>
                <a:lnTo>
                  <a:pt x="1822059" y="0"/>
                </a:lnTo>
                <a:lnTo>
                  <a:pt x="1611353" y="78380"/>
                </a:lnTo>
                <a:lnTo>
                  <a:pt x="1246937" y="240227"/>
                </a:lnTo>
                <a:lnTo>
                  <a:pt x="904923" y="409203"/>
                </a:lnTo>
                <a:lnTo>
                  <a:pt x="396987" y="664697"/>
                </a:lnTo>
                <a:lnTo>
                  <a:pt x="0" y="846900"/>
                </a:lnTo>
              </a:path>
            </a:pathLst>
          </a:custGeom>
          <a:ln w="11729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" name="object 52"/>
          <p:cNvSpPr/>
          <p:nvPr/>
        </p:nvSpPr>
        <p:spPr>
          <a:xfrm>
            <a:off x="2177492" y="959984"/>
            <a:ext cx="1657312" cy="1069828"/>
          </a:xfrm>
          <a:custGeom>
            <a:avLst/>
            <a:gdLst/>
            <a:ahLst/>
            <a:cxnLst/>
            <a:rect l="l" t="t" r="r" b="b"/>
            <a:pathLst>
              <a:path w="1829181" h="1180773">
                <a:moveTo>
                  <a:pt x="0" y="1180773"/>
                </a:moveTo>
                <a:lnTo>
                  <a:pt x="450933" y="973123"/>
                </a:lnTo>
                <a:lnTo>
                  <a:pt x="729842" y="839773"/>
                </a:lnTo>
                <a:lnTo>
                  <a:pt x="1227597" y="594456"/>
                </a:lnTo>
                <a:lnTo>
                  <a:pt x="1650032" y="408180"/>
                </a:lnTo>
                <a:lnTo>
                  <a:pt x="1829181" y="346089"/>
                </a:lnTo>
                <a:lnTo>
                  <a:pt x="1689729" y="0"/>
                </a:lnTo>
              </a:path>
            </a:pathLst>
          </a:custGeom>
          <a:ln w="11729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" name="object 53"/>
          <p:cNvSpPr/>
          <p:nvPr/>
        </p:nvSpPr>
        <p:spPr>
          <a:xfrm>
            <a:off x="2053910" y="959984"/>
            <a:ext cx="1654545" cy="1069828"/>
          </a:xfrm>
          <a:custGeom>
            <a:avLst/>
            <a:gdLst/>
            <a:ahLst/>
            <a:cxnLst/>
            <a:rect l="l" t="t" r="r" b="b"/>
            <a:pathLst>
              <a:path w="1826127" h="1180773">
                <a:moveTo>
                  <a:pt x="136398" y="1180773"/>
                </a:moveTo>
                <a:lnTo>
                  <a:pt x="0" y="854027"/>
                </a:lnTo>
                <a:lnTo>
                  <a:pt x="1826127" y="0"/>
                </a:lnTo>
              </a:path>
            </a:pathLst>
          </a:custGeom>
          <a:ln w="11729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" name="object 54"/>
          <p:cNvSpPr/>
          <p:nvPr/>
        </p:nvSpPr>
        <p:spPr>
          <a:xfrm>
            <a:off x="3671562" y="867756"/>
            <a:ext cx="22134" cy="53493"/>
          </a:xfrm>
          <a:custGeom>
            <a:avLst/>
            <a:gdLst/>
            <a:ahLst/>
            <a:cxnLst/>
            <a:rect l="l" t="t" r="r" b="b"/>
            <a:pathLst>
              <a:path w="24429" h="59040">
                <a:moveTo>
                  <a:pt x="24429" y="59040"/>
                </a:moveTo>
                <a:lnTo>
                  <a:pt x="0" y="0"/>
                </a:lnTo>
              </a:path>
            </a:pathLst>
          </a:custGeom>
          <a:ln w="11729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" name="object 55"/>
          <p:cNvSpPr/>
          <p:nvPr/>
        </p:nvSpPr>
        <p:spPr>
          <a:xfrm>
            <a:off x="1881446" y="867752"/>
            <a:ext cx="1030174" cy="463903"/>
          </a:xfrm>
          <a:custGeom>
            <a:avLst/>
            <a:gdLst/>
            <a:ahLst/>
            <a:cxnLst/>
            <a:rect l="l" t="t" r="r" b="b"/>
            <a:pathLst>
              <a:path w="1137007" h="512012">
                <a:moveTo>
                  <a:pt x="0" y="512012"/>
                </a:moveTo>
                <a:lnTo>
                  <a:pt x="1137007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" name="object 56"/>
          <p:cNvSpPr/>
          <p:nvPr/>
        </p:nvSpPr>
        <p:spPr>
          <a:xfrm>
            <a:off x="1727426" y="867752"/>
            <a:ext cx="1050461" cy="428854"/>
          </a:xfrm>
          <a:custGeom>
            <a:avLst/>
            <a:gdLst/>
            <a:ahLst/>
            <a:cxnLst/>
            <a:rect l="l" t="t" r="r" b="b"/>
            <a:pathLst>
              <a:path w="1159398" h="473328">
                <a:moveTo>
                  <a:pt x="0" y="133349"/>
                </a:moveTo>
                <a:lnTo>
                  <a:pt x="156757" y="473328"/>
                </a:lnTo>
                <a:lnTo>
                  <a:pt x="1159398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" name="object 57"/>
          <p:cNvSpPr/>
          <p:nvPr/>
        </p:nvSpPr>
        <p:spPr>
          <a:xfrm>
            <a:off x="1727426" y="1102009"/>
            <a:ext cx="94071" cy="252700"/>
          </a:xfrm>
          <a:custGeom>
            <a:avLst/>
            <a:gdLst/>
            <a:ahLst/>
            <a:cxnLst/>
            <a:rect l="l" t="t" r="r" b="b"/>
            <a:pathLst>
              <a:path w="103826" h="278906">
                <a:moveTo>
                  <a:pt x="0" y="0"/>
                </a:moveTo>
                <a:lnTo>
                  <a:pt x="103826" y="233098"/>
                </a:lnTo>
                <a:lnTo>
                  <a:pt x="0" y="278906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" name="object 58"/>
          <p:cNvSpPr/>
          <p:nvPr/>
        </p:nvSpPr>
        <p:spPr>
          <a:xfrm>
            <a:off x="1727426" y="1353788"/>
            <a:ext cx="104215" cy="49802"/>
          </a:xfrm>
          <a:custGeom>
            <a:avLst/>
            <a:gdLst/>
            <a:ahLst/>
            <a:cxnLst/>
            <a:rect l="l" t="t" r="r" b="b"/>
            <a:pathLst>
              <a:path w="115022" h="54967">
                <a:moveTo>
                  <a:pt x="0" y="54967"/>
                </a:moveTo>
                <a:lnTo>
                  <a:pt x="115022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" name="object 59"/>
          <p:cNvSpPr/>
          <p:nvPr/>
        </p:nvSpPr>
        <p:spPr>
          <a:xfrm>
            <a:off x="1831642" y="1353787"/>
            <a:ext cx="159552" cy="355994"/>
          </a:xfrm>
          <a:custGeom>
            <a:avLst/>
            <a:gdLst/>
            <a:ahLst/>
            <a:cxnLst/>
            <a:rect l="l" t="t" r="r" b="b"/>
            <a:pathLst>
              <a:path w="176098" h="392912">
                <a:moveTo>
                  <a:pt x="0" y="0"/>
                </a:moveTo>
                <a:lnTo>
                  <a:pt x="176098" y="392912"/>
                </a:lnTo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" name="object 60"/>
          <p:cNvSpPr/>
          <p:nvPr/>
        </p:nvSpPr>
        <p:spPr>
          <a:xfrm>
            <a:off x="1727427" y="1709783"/>
            <a:ext cx="263767" cy="143873"/>
          </a:xfrm>
          <a:custGeom>
            <a:avLst/>
            <a:gdLst/>
            <a:ahLst/>
            <a:cxnLst/>
            <a:rect l="l" t="t" r="r" b="b"/>
            <a:pathLst>
              <a:path w="291121" h="158793">
                <a:moveTo>
                  <a:pt x="291121" y="0"/>
                </a:moveTo>
                <a:lnTo>
                  <a:pt x="0" y="158793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" name="object 61"/>
          <p:cNvSpPr/>
          <p:nvPr/>
        </p:nvSpPr>
        <p:spPr>
          <a:xfrm>
            <a:off x="1727427" y="1754051"/>
            <a:ext cx="285904" cy="154940"/>
          </a:xfrm>
          <a:custGeom>
            <a:avLst/>
            <a:gdLst/>
            <a:ahLst/>
            <a:cxnLst/>
            <a:rect l="l" t="t" r="r" b="b"/>
            <a:pathLst>
              <a:path w="315553" h="171008">
                <a:moveTo>
                  <a:pt x="0" y="171008"/>
                </a:moveTo>
                <a:lnTo>
                  <a:pt x="315553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" name="object 62"/>
          <p:cNvSpPr/>
          <p:nvPr/>
        </p:nvSpPr>
        <p:spPr>
          <a:xfrm>
            <a:off x="2013331" y="1754051"/>
            <a:ext cx="106981" cy="292361"/>
          </a:xfrm>
          <a:custGeom>
            <a:avLst/>
            <a:gdLst/>
            <a:ahLst/>
            <a:cxnLst/>
            <a:rect l="l" t="t" r="r" b="b"/>
            <a:pathLst>
              <a:path w="118075" h="322680">
                <a:moveTo>
                  <a:pt x="0" y="0"/>
                </a:moveTo>
                <a:lnTo>
                  <a:pt x="118075" y="322680"/>
                </a:lnTo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" name="object 63"/>
          <p:cNvSpPr/>
          <p:nvPr/>
        </p:nvSpPr>
        <p:spPr>
          <a:xfrm>
            <a:off x="1727427" y="2046412"/>
            <a:ext cx="392885" cy="217652"/>
          </a:xfrm>
          <a:custGeom>
            <a:avLst/>
            <a:gdLst/>
            <a:ahLst/>
            <a:cxnLst/>
            <a:rect l="l" t="t" r="r" b="b"/>
            <a:pathLst>
              <a:path w="433629" h="240223">
                <a:moveTo>
                  <a:pt x="433629" y="0"/>
                </a:moveTo>
                <a:lnTo>
                  <a:pt x="0" y="240223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" name="object 64"/>
          <p:cNvSpPr/>
          <p:nvPr/>
        </p:nvSpPr>
        <p:spPr>
          <a:xfrm>
            <a:off x="1727426" y="2089756"/>
            <a:ext cx="411331" cy="208431"/>
          </a:xfrm>
          <a:custGeom>
            <a:avLst/>
            <a:gdLst/>
            <a:ahLst/>
            <a:cxnLst/>
            <a:rect l="l" t="t" r="r" b="b"/>
            <a:pathLst>
              <a:path w="453988" h="230046">
                <a:moveTo>
                  <a:pt x="0" y="230046"/>
                </a:moveTo>
                <a:lnTo>
                  <a:pt x="453988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" name="object 65"/>
          <p:cNvSpPr/>
          <p:nvPr/>
        </p:nvSpPr>
        <p:spPr>
          <a:xfrm>
            <a:off x="2138759" y="2089757"/>
            <a:ext cx="132805" cy="302502"/>
          </a:xfrm>
          <a:custGeom>
            <a:avLst/>
            <a:gdLst/>
            <a:ahLst/>
            <a:cxnLst/>
            <a:rect l="l" t="t" r="r" b="b"/>
            <a:pathLst>
              <a:path w="146577" h="333873">
                <a:moveTo>
                  <a:pt x="0" y="0"/>
                </a:moveTo>
                <a:lnTo>
                  <a:pt x="146577" y="333873"/>
                </a:lnTo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" name="object 66"/>
          <p:cNvSpPr/>
          <p:nvPr/>
        </p:nvSpPr>
        <p:spPr>
          <a:xfrm>
            <a:off x="3994359" y="1956950"/>
            <a:ext cx="180764" cy="141107"/>
          </a:xfrm>
          <a:custGeom>
            <a:avLst/>
            <a:gdLst/>
            <a:ahLst/>
            <a:cxnLst/>
            <a:rect l="l" t="t" r="r" b="b"/>
            <a:pathLst>
              <a:path w="199510" h="155740">
                <a:moveTo>
                  <a:pt x="0" y="74304"/>
                </a:moveTo>
                <a:lnTo>
                  <a:pt x="151669" y="0"/>
                </a:lnTo>
                <a:lnTo>
                  <a:pt x="199510" y="81433"/>
                </a:lnTo>
                <a:lnTo>
                  <a:pt x="47845" y="155740"/>
                </a:lnTo>
                <a:lnTo>
                  <a:pt x="0" y="7430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" name="object 67"/>
          <p:cNvSpPr/>
          <p:nvPr/>
        </p:nvSpPr>
        <p:spPr>
          <a:xfrm>
            <a:off x="3884609" y="2098977"/>
            <a:ext cx="83927" cy="113440"/>
          </a:xfrm>
          <a:custGeom>
            <a:avLst/>
            <a:gdLst/>
            <a:ahLst/>
            <a:cxnLst/>
            <a:rect l="l" t="t" r="r" b="b"/>
            <a:pathLst>
              <a:path w="92630" h="125204">
                <a:moveTo>
                  <a:pt x="0" y="19343"/>
                </a:moveTo>
                <a:lnTo>
                  <a:pt x="61074" y="0"/>
                </a:lnTo>
                <a:lnTo>
                  <a:pt x="92630" y="105865"/>
                </a:lnTo>
                <a:lnTo>
                  <a:pt x="31556" y="125204"/>
                </a:lnTo>
                <a:lnTo>
                  <a:pt x="0" y="19343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" name="object 68"/>
          <p:cNvSpPr/>
          <p:nvPr/>
        </p:nvSpPr>
        <p:spPr>
          <a:xfrm>
            <a:off x="3899369" y="2361826"/>
            <a:ext cx="65479" cy="95914"/>
          </a:xfrm>
          <a:custGeom>
            <a:avLst/>
            <a:gdLst/>
            <a:ahLst/>
            <a:cxnLst/>
            <a:rect l="l" t="t" r="r" b="b"/>
            <a:pathLst>
              <a:path w="72269" h="105861">
                <a:moveTo>
                  <a:pt x="0" y="13230"/>
                </a:moveTo>
                <a:lnTo>
                  <a:pt x="44784" y="0"/>
                </a:lnTo>
                <a:lnTo>
                  <a:pt x="72269" y="92629"/>
                </a:lnTo>
                <a:lnTo>
                  <a:pt x="27481" y="105861"/>
                </a:lnTo>
                <a:lnTo>
                  <a:pt x="0" y="13230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" name="object 69"/>
          <p:cNvSpPr/>
          <p:nvPr/>
        </p:nvSpPr>
        <p:spPr>
          <a:xfrm>
            <a:off x="3745349" y="2133102"/>
            <a:ext cx="137416" cy="154942"/>
          </a:xfrm>
          <a:custGeom>
            <a:avLst/>
            <a:gdLst/>
            <a:ahLst/>
            <a:cxnLst/>
            <a:rect l="l" t="t" r="r" b="b"/>
            <a:pathLst>
              <a:path w="151666" h="171010">
                <a:moveTo>
                  <a:pt x="0" y="36644"/>
                </a:moveTo>
                <a:lnTo>
                  <a:pt x="106880" y="0"/>
                </a:lnTo>
                <a:lnTo>
                  <a:pt x="151666" y="134361"/>
                </a:lnTo>
                <a:lnTo>
                  <a:pt x="44786" y="171010"/>
                </a:lnTo>
                <a:lnTo>
                  <a:pt x="0" y="3664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" name="object 70"/>
          <p:cNvSpPr/>
          <p:nvPr/>
        </p:nvSpPr>
        <p:spPr>
          <a:xfrm>
            <a:off x="3737971" y="2400563"/>
            <a:ext cx="185375" cy="192752"/>
          </a:xfrm>
          <a:custGeom>
            <a:avLst/>
            <a:gdLst/>
            <a:ahLst/>
            <a:cxnLst/>
            <a:rect l="l" t="t" r="r" b="b"/>
            <a:pathLst>
              <a:path w="204599" h="212741">
                <a:moveTo>
                  <a:pt x="0" y="72269"/>
                </a:moveTo>
                <a:lnTo>
                  <a:pt x="86521" y="0"/>
                </a:lnTo>
                <a:lnTo>
                  <a:pt x="204599" y="139451"/>
                </a:lnTo>
                <a:lnTo>
                  <a:pt x="118075" y="212741"/>
                </a:lnTo>
                <a:lnTo>
                  <a:pt x="0" y="72269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" name="object 71"/>
          <p:cNvSpPr/>
          <p:nvPr/>
        </p:nvSpPr>
        <p:spPr>
          <a:xfrm>
            <a:off x="3579339" y="2260376"/>
            <a:ext cx="157707" cy="161397"/>
          </a:xfrm>
          <a:custGeom>
            <a:avLst/>
            <a:gdLst/>
            <a:ahLst/>
            <a:cxnLst/>
            <a:rect l="l" t="t" r="r" b="b"/>
            <a:pathLst>
              <a:path w="174062" h="178135">
                <a:moveTo>
                  <a:pt x="0" y="73289"/>
                </a:moveTo>
                <a:lnTo>
                  <a:pt x="85506" y="0"/>
                </a:lnTo>
                <a:lnTo>
                  <a:pt x="174062" y="104845"/>
                </a:lnTo>
                <a:lnTo>
                  <a:pt x="87541" y="178135"/>
                </a:lnTo>
                <a:lnTo>
                  <a:pt x="0" y="73289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" name="object 72"/>
          <p:cNvSpPr/>
          <p:nvPr/>
        </p:nvSpPr>
        <p:spPr>
          <a:xfrm>
            <a:off x="3475123" y="2303724"/>
            <a:ext cx="144799" cy="144791"/>
          </a:xfrm>
          <a:custGeom>
            <a:avLst/>
            <a:gdLst/>
            <a:ahLst/>
            <a:cxnLst/>
            <a:rect l="l" t="t" r="r" b="b"/>
            <a:pathLst>
              <a:path w="159815" h="159806">
                <a:moveTo>
                  <a:pt x="0" y="54964"/>
                </a:moveTo>
                <a:lnTo>
                  <a:pt x="71254" y="0"/>
                </a:lnTo>
                <a:lnTo>
                  <a:pt x="159815" y="104842"/>
                </a:lnTo>
                <a:lnTo>
                  <a:pt x="88559" y="159806"/>
                </a:lnTo>
                <a:lnTo>
                  <a:pt x="0" y="5496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" name="object 73"/>
          <p:cNvSpPr/>
          <p:nvPr/>
        </p:nvSpPr>
        <p:spPr>
          <a:xfrm>
            <a:off x="3172619" y="2487254"/>
            <a:ext cx="135573" cy="139263"/>
          </a:xfrm>
          <a:custGeom>
            <a:avLst/>
            <a:gdLst/>
            <a:ahLst/>
            <a:cxnLst/>
            <a:rect l="l" t="t" r="r" b="b"/>
            <a:pathLst>
              <a:path w="149632" h="153705">
                <a:moveTo>
                  <a:pt x="0" y="48859"/>
                </a:moveTo>
                <a:lnTo>
                  <a:pt x="61077" y="0"/>
                </a:lnTo>
                <a:lnTo>
                  <a:pt x="149632" y="104845"/>
                </a:lnTo>
                <a:lnTo>
                  <a:pt x="88558" y="153705"/>
                </a:lnTo>
                <a:lnTo>
                  <a:pt x="0" y="48859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" name="object 74"/>
          <p:cNvSpPr/>
          <p:nvPr/>
        </p:nvSpPr>
        <p:spPr>
          <a:xfrm>
            <a:off x="2913463" y="2510310"/>
            <a:ext cx="149407" cy="203821"/>
          </a:xfrm>
          <a:custGeom>
            <a:avLst/>
            <a:gdLst/>
            <a:ahLst/>
            <a:cxnLst/>
            <a:rect l="l" t="t" r="r" b="b"/>
            <a:pathLst>
              <a:path w="164901" h="224958">
                <a:moveTo>
                  <a:pt x="0" y="36644"/>
                </a:moveTo>
                <a:lnTo>
                  <a:pt x="96702" y="0"/>
                </a:lnTo>
                <a:lnTo>
                  <a:pt x="164901" y="188314"/>
                </a:lnTo>
                <a:lnTo>
                  <a:pt x="68201" y="224958"/>
                </a:lnTo>
                <a:lnTo>
                  <a:pt x="0" y="3664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" name="object 75"/>
          <p:cNvSpPr/>
          <p:nvPr/>
        </p:nvSpPr>
        <p:spPr>
          <a:xfrm>
            <a:off x="2733620" y="2823881"/>
            <a:ext cx="105140" cy="113441"/>
          </a:xfrm>
          <a:custGeom>
            <a:avLst/>
            <a:gdLst/>
            <a:ahLst/>
            <a:cxnLst/>
            <a:rect l="l" t="t" r="r" b="b"/>
            <a:pathLst>
              <a:path w="116043" h="125205">
                <a:moveTo>
                  <a:pt x="0" y="31555"/>
                </a:moveTo>
                <a:lnTo>
                  <a:pt x="72274" y="0"/>
                </a:lnTo>
                <a:lnTo>
                  <a:pt x="116043" y="93646"/>
                </a:lnTo>
                <a:lnTo>
                  <a:pt x="43773" y="125205"/>
                </a:lnTo>
                <a:lnTo>
                  <a:pt x="0" y="31555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" name="object 76"/>
          <p:cNvSpPr/>
          <p:nvPr/>
        </p:nvSpPr>
        <p:spPr>
          <a:xfrm>
            <a:off x="2661683" y="2870916"/>
            <a:ext cx="91305" cy="95918"/>
          </a:xfrm>
          <a:custGeom>
            <a:avLst/>
            <a:gdLst/>
            <a:ahLst/>
            <a:cxnLst/>
            <a:rect l="l" t="t" r="r" b="b"/>
            <a:pathLst>
              <a:path w="100774" h="105865">
                <a:moveTo>
                  <a:pt x="0" y="27485"/>
                </a:moveTo>
                <a:lnTo>
                  <a:pt x="65147" y="0"/>
                </a:lnTo>
                <a:lnTo>
                  <a:pt x="100774" y="78384"/>
                </a:lnTo>
                <a:lnTo>
                  <a:pt x="36644" y="105865"/>
                </a:lnTo>
                <a:lnTo>
                  <a:pt x="0" y="27485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" name="object 77"/>
          <p:cNvSpPr/>
          <p:nvPr/>
        </p:nvSpPr>
        <p:spPr>
          <a:xfrm>
            <a:off x="2495676" y="2725199"/>
            <a:ext cx="151253" cy="190909"/>
          </a:xfrm>
          <a:custGeom>
            <a:avLst/>
            <a:gdLst/>
            <a:ahLst/>
            <a:cxnLst/>
            <a:rect l="l" t="t" r="r" b="b"/>
            <a:pathLst>
              <a:path w="166939" h="210707">
                <a:moveTo>
                  <a:pt x="0" y="39700"/>
                </a:moveTo>
                <a:lnTo>
                  <a:pt x="87542" y="0"/>
                </a:lnTo>
                <a:lnTo>
                  <a:pt x="166939" y="171008"/>
                </a:lnTo>
                <a:lnTo>
                  <a:pt x="79398" y="210707"/>
                </a:lnTo>
                <a:lnTo>
                  <a:pt x="0" y="39700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" name="object 78"/>
          <p:cNvSpPr/>
          <p:nvPr/>
        </p:nvSpPr>
        <p:spPr>
          <a:xfrm>
            <a:off x="2580523" y="2889363"/>
            <a:ext cx="118972" cy="101448"/>
          </a:xfrm>
          <a:custGeom>
            <a:avLst/>
            <a:gdLst/>
            <a:ahLst/>
            <a:cxnLst/>
            <a:rect l="l" t="t" r="r" b="b"/>
            <a:pathLst>
              <a:path w="131310" h="111969">
                <a:moveTo>
                  <a:pt x="35627" y="111969"/>
                </a:moveTo>
                <a:lnTo>
                  <a:pt x="0" y="36644"/>
                </a:lnTo>
                <a:lnTo>
                  <a:pt x="79396" y="0"/>
                </a:lnTo>
                <a:lnTo>
                  <a:pt x="131310" y="111969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" name="object 79"/>
          <p:cNvSpPr/>
          <p:nvPr/>
        </p:nvSpPr>
        <p:spPr>
          <a:xfrm>
            <a:off x="2334278" y="2786068"/>
            <a:ext cx="152176" cy="169698"/>
          </a:xfrm>
          <a:custGeom>
            <a:avLst/>
            <a:gdLst/>
            <a:ahLst/>
            <a:cxnLst/>
            <a:rect l="l" t="t" r="r" b="b"/>
            <a:pathLst>
              <a:path w="167957" h="187296">
                <a:moveTo>
                  <a:pt x="0" y="43770"/>
                </a:moveTo>
                <a:lnTo>
                  <a:pt x="101791" y="0"/>
                </a:lnTo>
                <a:lnTo>
                  <a:pt x="167957" y="143525"/>
                </a:lnTo>
                <a:lnTo>
                  <a:pt x="66167" y="187296"/>
                </a:lnTo>
                <a:lnTo>
                  <a:pt x="0" y="43770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" name="object 80"/>
          <p:cNvSpPr/>
          <p:nvPr/>
        </p:nvSpPr>
        <p:spPr>
          <a:xfrm>
            <a:off x="2398838" y="2922564"/>
            <a:ext cx="123582" cy="68247"/>
          </a:xfrm>
          <a:custGeom>
            <a:avLst/>
            <a:gdLst/>
            <a:ahLst/>
            <a:cxnLst/>
            <a:rect l="l" t="t" r="r" b="b"/>
            <a:pathLst>
              <a:path w="136398" h="75324">
                <a:moveTo>
                  <a:pt x="14251" y="75324"/>
                </a:moveTo>
                <a:lnTo>
                  <a:pt x="0" y="43769"/>
                </a:lnTo>
                <a:lnTo>
                  <a:pt x="101792" y="0"/>
                </a:lnTo>
                <a:lnTo>
                  <a:pt x="136398" y="75324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" name="object 81"/>
          <p:cNvSpPr/>
          <p:nvPr/>
        </p:nvSpPr>
        <p:spPr>
          <a:xfrm>
            <a:off x="2132304" y="2893973"/>
            <a:ext cx="136494" cy="96838"/>
          </a:xfrm>
          <a:custGeom>
            <a:avLst/>
            <a:gdLst/>
            <a:ahLst/>
            <a:cxnLst/>
            <a:rect l="l" t="t" r="r" b="b"/>
            <a:pathLst>
              <a:path w="150649" h="106880">
                <a:moveTo>
                  <a:pt x="28498" y="106880"/>
                </a:moveTo>
                <a:lnTo>
                  <a:pt x="0" y="44786"/>
                </a:lnTo>
                <a:lnTo>
                  <a:pt x="102809" y="0"/>
                </a:lnTo>
                <a:lnTo>
                  <a:pt x="150649" y="10688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" name="object 82"/>
          <p:cNvSpPr/>
          <p:nvPr/>
        </p:nvSpPr>
        <p:spPr>
          <a:xfrm>
            <a:off x="2293698" y="2661559"/>
            <a:ext cx="129119" cy="114364"/>
          </a:xfrm>
          <a:custGeom>
            <a:avLst/>
            <a:gdLst/>
            <a:ahLst/>
            <a:cxnLst/>
            <a:rect l="l" t="t" r="r" b="b"/>
            <a:pathLst>
              <a:path w="142509" h="126224">
                <a:moveTo>
                  <a:pt x="0" y="43773"/>
                </a:moveTo>
                <a:lnTo>
                  <a:pt x="102808" y="0"/>
                </a:lnTo>
                <a:lnTo>
                  <a:pt x="142509" y="82453"/>
                </a:lnTo>
                <a:lnTo>
                  <a:pt x="39698" y="126224"/>
                </a:lnTo>
                <a:lnTo>
                  <a:pt x="0" y="43773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" name="object 83"/>
          <p:cNvSpPr/>
          <p:nvPr/>
        </p:nvSpPr>
        <p:spPr>
          <a:xfrm>
            <a:off x="2263263" y="2597003"/>
            <a:ext cx="100530" cy="89460"/>
          </a:xfrm>
          <a:custGeom>
            <a:avLst/>
            <a:gdLst/>
            <a:ahLst/>
            <a:cxnLst/>
            <a:rect l="l" t="t" r="r" b="b"/>
            <a:pathLst>
              <a:path w="110955" h="98737">
                <a:moveTo>
                  <a:pt x="0" y="33591"/>
                </a:moveTo>
                <a:lnTo>
                  <a:pt x="78379" y="0"/>
                </a:lnTo>
                <a:lnTo>
                  <a:pt x="110955" y="66165"/>
                </a:lnTo>
                <a:lnTo>
                  <a:pt x="32575" y="98737"/>
                </a:lnTo>
                <a:lnTo>
                  <a:pt x="0" y="33591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" name="object 84"/>
          <p:cNvSpPr/>
          <p:nvPr/>
        </p:nvSpPr>
        <p:spPr>
          <a:xfrm>
            <a:off x="2191328" y="2648651"/>
            <a:ext cx="108829" cy="130038"/>
          </a:xfrm>
          <a:custGeom>
            <a:avLst/>
            <a:gdLst/>
            <a:ahLst/>
            <a:cxnLst/>
            <a:rect l="l" t="t" r="r" b="b"/>
            <a:pathLst>
              <a:path w="120115" h="143523">
                <a:moveTo>
                  <a:pt x="0" y="29520"/>
                </a:moveTo>
                <a:lnTo>
                  <a:pt x="66165" y="0"/>
                </a:lnTo>
                <a:lnTo>
                  <a:pt x="120115" y="112988"/>
                </a:lnTo>
                <a:lnTo>
                  <a:pt x="53950" y="143523"/>
                </a:lnTo>
                <a:lnTo>
                  <a:pt x="0" y="29520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" name="object 85"/>
          <p:cNvSpPr/>
          <p:nvPr/>
        </p:nvSpPr>
        <p:spPr>
          <a:xfrm>
            <a:off x="2169192" y="2706754"/>
            <a:ext cx="56261" cy="65481"/>
          </a:xfrm>
          <a:custGeom>
            <a:avLst/>
            <a:gdLst/>
            <a:ahLst/>
            <a:cxnLst/>
            <a:rect l="l" t="t" r="r" b="b"/>
            <a:pathLst>
              <a:path w="62095" h="72272">
                <a:moveTo>
                  <a:pt x="0" y="19339"/>
                </a:moveTo>
                <a:lnTo>
                  <a:pt x="36646" y="0"/>
                </a:lnTo>
                <a:lnTo>
                  <a:pt x="62095" y="51913"/>
                </a:lnTo>
                <a:lnTo>
                  <a:pt x="26465" y="72272"/>
                </a:lnTo>
                <a:lnTo>
                  <a:pt x="0" y="19339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" name="object 86"/>
          <p:cNvSpPr/>
          <p:nvPr/>
        </p:nvSpPr>
        <p:spPr>
          <a:xfrm>
            <a:off x="2062212" y="2697530"/>
            <a:ext cx="126347" cy="147561"/>
          </a:xfrm>
          <a:custGeom>
            <a:avLst/>
            <a:gdLst/>
            <a:ahLst/>
            <a:cxnLst/>
            <a:rect l="l" t="t" r="r" b="b"/>
            <a:pathLst>
              <a:path w="139450" h="162864">
                <a:moveTo>
                  <a:pt x="0" y="35626"/>
                </a:moveTo>
                <a:lnTo>
                  <a:pt x="78375" y="0"/>
                </a:lnTo>
                <a:lnTo>
                  <a:pt x="139450" y="127238"/>
                </a:lnTo>
                <a:lnTo>
                  <a:pt x="60054" y="162864"/>
                </a:lnTo>
                <a:lnTo>
                  <a:pt x="0" y="35626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" name="object 87"/>
          <p:cNvSpPr/>
          <p:nvPr/>
        </p:nvSpPr>
        <p:spPr>
          <a:xfrm>
            <a:off x="1953381" y="2740877"/>
            <a:ext cx="154018" cy="161397"/>
          </a:xfrm>
          <a:custGeom>
            <a:avLst/>
            <a:gdLst/>
            <a:ahLst/>
            <a:cxnLst/>
            <a:rect l="l" t="t" r="r" b="b"/>
            <a:pathLst>
              <a:path w="169990" h="178134">
                <a:moveTo>
                  <a:pt x="0" y="50896"/>
                </a:moveTo>
                <a:lnTo>
                  <a:pt x="108916" y="0"/>
                </a:lnTo>
                <a:lnTo>
                  <a:pt x="169990" y="127242"/>
                </a:lnTo>
                <a:lnTo>
                  <a:pt x="61076" y="178134"/>
                </a:lnTo>
                <a:lnTo>
                  <a:pt x="0" y="50896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" name="object 88"/>
          <p:cNvSpPr/>
          <p:nvPr/>
        </p:nvSpPr>
        <p:spPr>
          <a:xfrm>
            <a:off x="1851011" y="2796212"/>
            <a:ext cx="148483" cy="148487"/>
          </a:xfrm>
          <a:custGeom>
            <a:avLst/>
            <a:gdLst/>
            <a:ahLst/>
            <a:cxnLst/>
            <a:rect l="l" t="t" r="r" b="b"/>
            <a:pathLst>
              <a:path w="163881" h="163886">
                <a:moveTo>
                  <a:pt x="0" y="51915"/>
                </a:moveTo>
                <a:lnTo>
                  <a:pt x="108917" y="0"/>
                </a:lnTo>
                <a:lnTo>
                  <a:pt x="163881" y="112989"/>
                </a:lnTo>
                <a:lnTo>
                  <a:pt x="54965" y="163886"/>
                </a:lnTo>
                <a:lnTo>
                  <a:pt x="0" y="51915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" name="object 89"/>
          <p:cNvSpPr/>
          <p:nvPr/>
        </p:nvSpPr>
        <p:spPr>
          <a:xfrm>
            <a:off x="1799363" y="2693842"/>
            <a:ext cx="111593" cy="130959"/>
          </a:xfrm>
          <a:custGeom>
            <a:avLst/>
            <a:gdLst/>
            <a:ahLst/>
            <a:cxnLst/>
            <a:rect l="l" t="t" r="r" b="b"/>
            <a:pathLst>
              <a:path w="123166" h="144540">
                <a:moveTo>
                  <a:pt x="0" y="31555"/>
                </a:moveTo>
                <a:lnTo>
                  <a:pt x="68199" y="0"/>
                </a:lnTo>
                <a:lnTo>
                  <a:pt x="123166" y="112986"/>
                </a:lnTo>
                <a:lnTo>
                  <a:pt x="54969" y="144540"/>
                </a:lnTo>
                <a:lnTo>
                  <a:pt x="0" y="31555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" name="object 90"/>
          <p:cNvSpPr/>
          <p:nvPr/>
        </p:nvSpPr>
        <p:spPr>
          <a:xfrm>
            <a:off x="1896202" y="2606226"/>
            <a:ext cx="98681" cy="105138"/>
          </a:xfrm>
          <a:custGeom>
            <a:avLst/>
            <a:gdLst/>
            <a:ahLst/>
            <a:cxnLst/>
            <a:rect l="l" t="t" r="r" b="b"/>
            <a:pathLst>
              <a:path w="108915" h="116041">
                <a:moveTo>
                  <a:pt x="0" y="30537"/>
                </a:moveTo>
                <a:lnTo>
                  <a:pt x="68199" y="0"/>
                </a:lnTo>
                <a:lnTo>
                  <a:pt x="108915" y="84486"/>
                </a:lnTo>
                <a:lnTo>
                  <a:pt x="40715" y="116041"/>
                </a:lnTo>
                <a:lnTo>
                  <a:pt x="0" y="30537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" name="object 91"/>
          <p:cNvSpPr/>
          <p:nvPr/>
        </p:nvSpPr>
        <p:spPr>
          <a:xfrm>
            <a:off x="2192251" y="2440218"/>
            <a:ext cx="125427" cy="119895"/>
          </a:xfrm>
          <a:custGeom>
            <a:avLst/>
            <a:gdLst/>
            <a:ahLst/>
            <a:cxnLst/>
            <a:rect l="l" t="t" r="r" b="b"/>
            <a:pathLst>
              <a:path w="138434" h="132329">
                <a:moveTo>
                  <a:pt x="0" y="47841"/>
                </a:moveTo>
                <a:lnTo>
                  <a:pt x="97716" y="0"/>
                </a:lnTo>
                <a:lnTo>
                  <a:pt x="138434" y="85504"/>
                </a:lnTo>
                <a:lnTo>
                  <a:pt x="40715" y="132329"/>
                </a:lnTo>
                <a:lnTo>
                  <a:pt x="0" y="47841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" name="object 92"/>
          <p:cNvSpPr/>
          <p:nvPr/>
        </p:nvSpPr>
        <p:spPr>
          <a:xfrm>
            <a:off x="3571040" y="1008864"/>
            <a:ext cx="96837" cy="35047"/>
          </a:xfrm>
          <a:custGeom>
            <a:avLst/>
            <a:gdLst/>
            <a:ahLst/>
            <a:cxnLst/>
            <a:rect l="l" t="t" r="r" b="b"/>
            <a:pathLst>
              <a:path w="106879" h="38681">
                <a:moveTo>
                  <a:pt x="89574" y="0"/>
                </a:moveTo>
                <a:lnTo>
                  <a:pt x="0" y="38681"/>
                </a:lnTo>
                <a:lnTo>
                  <a:pt x="106879" y="38681"/>
                </a:lnTo>
                <a:lnTo>
                  <a:pt x="8957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" name="object 93"/>
          <p:cNvSpPr/>
          <p:nvPr/>
        </p:nvSpPr>
        <p:spPr>
          <a:xfrm>
            <a:off x="3571040" y="1008859"/>
            <a:ext cx="96838" cy="35047"/>
          </a:xfrm>
          <a:custGeom>
            <a:avLst/>
            <a:gdLst/>
            <a:ahLst/>
            <a:cxnLst/>
            <a:rect l="l" t="t" r="r" b="b"/>
            <a:pathLst>
              <a:path w="106880" h="38681">
                <a:moveTo>
                  <a:pt x="89575" y="0"/>
                </a:moveTo>
                <a:lnTo>
                  <a:pt x="106880" y="38681"/>
                </a:lnTo>
                <a:lnTo>
                  <a:pt x="0" y="38681"/>
                </a:lnTo>
                <a:lnTo>
                  <a:pt x="8957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" name="object 94"/>
          <p:cNvSpPr/>
          <p:nvPr/>
        </p:nvSpPr>
        <p:spPr>
          <a:xfrm>
            <a:off x="3500021" y="1068813"/>
            <a:ext cx="78396" cy="28588"/>
          </a:xfrm>
          <a:custGeom>
            <a:avLst/>
            <a:gdLst/>
            <a:ahLst/>
            <a:cxnLst/>
            <a:rect l="l" t="t" r="r" b="b"/>
            <a:pathLst>
              <a:path w="86526" h="31553">
                <a:moveTo>
                  <a:pt x="73291" y="0"/>
                </a:moveTo>
                <a:lnTo>
                  <a:pt x="0" y="31553"/>
                </a:lnTo>
                <a:lnTo>
                  <a:pt x="86526" y="31553"/>
                </a:lnTo>
                <a:lnTo>
                  <a:pt x="7329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" name="object 95"/>
          <p:cNvSpPr/>
          <p:nvPr/>
        </p:nvSpPr>
        <p:spPr>
          <a:xfrm>
            <a:off x="3500025" y="1068807"/>
            <a:ext cx="78395" cy="28589"/>
          </a:xfrm>
          <a:custGeom>
            <a:avLst/>
            <a:gdLst/>
            <a:ahLst/>
            <a:cxnLst/>
            <a:rect l="l" t="t" r="r" b="b"/>
            <a:pathLst>
              <a:path w="86525" h="31554">
                <a:moveTo>
                  <a:pt x="73291" y="0"/>
                </a:moveTo>
                <a:lnTo>
                  <a:pt x="86525" y="31554"/>
                </a:lnTo>
                <a:lnTo>
                  <a:pt x="0" y="31554"/>
                </a:lnTo>
                <a:lnTo>
                  <a:pt x="7329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" name="object 96"/>
          <p:cNvSpPr/>
          <p:nvPr/>
        </p:nvSpPr>
        <p:spPr>
          <a:xfrm>
            <a:off x="3485268" y="1097401"/>
            <a:ext cx="96838" cy="7378"/>
          </a:xfrm>
          <a:custGeom>
            <a:avLst/>
            <a:gdLst/>
            <a:ahLst/>
            <a:cxnLst/>
            <a:rect l="l" t="t" r="r" b="b"/>
            <a:pathLst>
              <a:path w="106880" h="8143">
                <a:moveTo>
                  <a:pt x="106880" y="8143"/>
                </a:moveTo>
                <a:lnTo>
                  <a:pt x="102809" y="0"/>
                </a:lnTo>
                <a:lnTo>
                  <a:pt x="16282" y="0"/>
                </a:lnTo>
                <a:lnTo>
                  <a:pt x="0" y="8143"/>
                </a:lnTo>
                <a:lnTo>
                  <a:pt x="106880" y="814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" name="object 97"/>
          <p:cNvSpPr/>
          <p:nvPr/>
        </p:nvSpPr>
        <p:spPr>
          <a:xfrm>
            <a:off x="3500024" y="1097396"/>
            <a:ext cx="82084" cy="7377"/>
          </a:xfrm>
          <a:custGeom>
            <a:avLst/>
            <a:gdLst/>
            <a:ahLst/>
            <a:cxnLst/>
            <a:rect l="l" t="t" r="r" b="b"/>
            <a:pathLst>
              <a:path w="90596" h="8142">
                <a:moveTo>
                  <a:pt x="86525" y="0"/>
                </a:moveTo>
                <a:lnTo>
                  <a:pt x="0" y="0"/>
                </a:lnTo>
                <a:lnTo>
                  <a:pt x="90596" y="8142"/>
                </a:lnTo>
                <a:lnTo>
                  <a:pt x="8652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" name="object 98"/>
          <p:cNvSpPr/>
          <p:nvPr/>
        </p:nvSpPr>
        <p:spPr>
          <a:xfrm>
            <a:off x="3485270" y="1097396"/>
            <a:ext cx="96838" cy="7377"/>
          </a:xfrm>
          <a:custGeom>
            <a:avLst/>
            <a:gdLst/>
            <a:ahLst/>
            <a:cxnLst/>
            <a:rect l="l" t="t" r="r" b="b"/>
            <a:pathLst>
              <a:path w="106880" h="8142">
                <a:moveTo>
                  <a:pt x="16284" y="0"/>
                </a:moveTo>
                <a:lnTo>
                  <a:pt x="106880" y="8142"/>
                </a:lnTo>
                <a:lnTo>
                  <a:pt x="0" y="8142"/>
                </a:lnTo>
                <a:lnTo>
                  <a:pt x="1628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" name="object 99"/>
          <p:cNvSpPr/>
          <p:nvPr/>
        </p:nvSpPr>
        <p:spPr>
          <a:xfrm>
            <a:off x="3361684" y="1097401"/>
            <a:ext cx="96838" cy="35971"/>
          </a:xfrm>
          <a:custGeom>
            <a:avLst/>
            <a:gdLst/>
            <a:ahLst/>
            <a:cxnLst/>
            <a:rect l="l" t="t" r="r" b="b"/>
            <a:pathLst>
              <a:path w="106880" h="39701">
                <a:moveTo>
                  <a:pt x="106880" y="39701"/>
                </a:moveTo>
                <a:lnTo>
                  <a:pt x="89575" y="0"/>
                </a:lnTo>
                <a:lnTo>
                  <a:pt x="0" y="39701"/>
                </a:lnTo>
                <a:lnTo>
                  <a:pt x="106880" y="3970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" name="object 100"/>
          <p:cNvSpPr/>
          <p:nvPr/>
        </p:nvSpPr>
        <p:spPr>
          <a:xfrm>
            <a:off x="3442845" y="1097396"/>
            <a:ext cx="15679" cy="35971"/>
          </a:xfrm>
          <a:custGeom>
            <a:avLst/>
            <a:gdLst/>
            <a:ahLst/>
            <a:cxnLst/>
            <a:rect l="l" t="t" r="r" b="b"/>
            <a:pathLst>
              <a:path w="17305" h="39701">
                <a:moveTo>
                  <a:pt x="17305" y="39701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" name="object 101"/>
          <p:cNvSpPr/>
          <p:nvPr/>
        </p:nvSpPr>
        <p:spPr>
          <a:xfrm>
            <a:off x="3361685" y="1097396"/>
            <a:ext cx="96838" cy="35971"/>
          </a:xfrm>
          <a:custGeom>
            <a:avLst/>
            <a:gdLst/>
            <a:ahLst/>
            <a:cxnLst/>
            <a:rect l="l" t="t" r="r" b="b"/>
            <a:pathLst>
              <a:path w="106880" h="39701">
                <a:moveTo>
                  <a:pt x="89575" y="0"/>
                </a:moveTo>
                <a:lnTo>
                  <a:pt x="106880" y="39701"/>
                </a:lnTo>
                <a:lnTo>
                  <a:pt x="0" y="39701"/>
                </a:lnTo>
                <a:lnTo>
                  <a:pt x="8957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" name="object 102"/>
          <p:cNvSpPr/>
          <p:nvPr/>
        </p:nvSpPr>
        <p:spPr>
          <a:xfrm>
            <a:off x="3571040" y="1043912"/>
            <a:ext cx="136493" cy="90379"/>
          </a:xfrm>
          <a:custGeom>
            <a:avLst/>
            <a:gdLst/>
            <a:ahLst/>
            <a:cxnLst/>
            <a:rect l="l" t="t" r="r" b="b"/>
            <a:pathLst>
              <a:path w="150648" h="99752">
                <a:moveTo>
                  <a:pt x="150648" y="99752"/>
                </a:moveTo>
                <a:lnTo>
                  <a:pt x="106879" y="0"/>
                </a:lnTo>
                <a:lnTo>
                  <a:pt x="0" y="0"/>
                </a:lnTo>
                <a:lnTo>
                  <a:pt x="43768" y="99752"/>
                </a:lnTo>
                <a:lnTo>
                  <a:pt x="150648" y="9975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" name="object 103"/>
          <p:cNvSpPr/>
          <p:nvPr/>
        </p:nvSpPr>
        <p:spPr>
          <a:xfrm>
            <a:off x="3571041" y="1043905"/>
            <a:ext cx="136494" cy="90381"/>
          </a:xfrm>
          <a:custGeom>
            <a:avLst/>
            <a:gdLst/>
            <a:ahLst/>
            <a:cxnLst/>
            <a:rect l="l" t="t" r="r" b="b"/>
            <a:pathLst>
              <a:path w="150649" h="99754">
                <a:moveTo>
                  <a:pt x="106880" y="0"/>
                </a:moveTo>
                <a:lnTo>
                  <a:pt x="0" y="0"/>
                </a:lnTo>
                <a:lnTo>
                  <a:pt x="150649" y="99754"/>
                </a:lnTo>
                <a:lnTo>
                  <a:pt x="10688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" name="object 104"/>
          <p:cNvSpPr/>
          <p:nvPr/>
        </p:nvSpPr>
        <p:spPr>
          <a:xfrm>
            <a:off x="3571041" y="1043905"/>
            <a:ext cx="136494" cy="90381"/>
          </a:xfrm>
          <a:custGeom>
            <a:avLst/>
            <a:gdLst/>
            <a:ahLst/>
            <a:cxnLst/>
            <a:rect l="l" t="t" r="r" b="b"/>
            <a:pathLst>
              <a:path w="150649" h="99754">
                <a:moveTo>
                  <a:pt x="0" y="0"/>
                </a:moveTo>
                <a:lnTo>
                  <a:pt x="150649" y="99754"/>
                </a:lnTo>
                <a:lnTo>
                  <a:pt x="43769" y="9975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" name="object 105"/>
          <p:cNvSpPr/>
          <p:nvPr/>
        </p:nvSpPr>
        <p:spPr>
          <a:xfrm>
            <a:off x="3699232" y="1149051"/>
            <a:ext cx="57181" cy="21208"/>
          </a:xfrm>
          <a:custGeom>
            <a:avLst/>
            <a:gdLst/>
            <a:ahLst/>
            <a:cxnLst/>
            <a:rect l="l" t="t" r="r" b="b"/>
            <a:pathLst>
              <a:path w="63111" h="23407">
                <a:moveTo>
                  <a:pt x="52934" y="0"/>
                </a:moveTo>
                <a:lnTo>
                  <a:pt x="0" y="23407"/>
                </a:lnTo>
                <a:lnTo>
                  <a:pt x="63111" y="23407"/>
                </a:lnTo>
                <a:lnTo>
                  <a:pt x="5293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" name="object 106"/>
          <p:cNvSpPr/>
          <p:nvPr/>
        </p:nvSpPr>
        <p:spPr>
          <a:xfrm>
            <a:off x="3699234" y="1149047"/>
            <a:ext cx="57182" cy="21206"/>
          </a:xfrm>
          <a:custGeom>
            <a:avLst/>
            <a:gdLst/>
            <a:ahLst/>
            <a:cxnLst/>
            <a:rect l="l" t="t" r="r" b="b"/>
            <a:pathLst>
              <a:path w="63112" h="23405">
                <a:moveTo>
                  <a:pt x="52934" y="0"/>
                </a:moveTo>
                <a:lnTo>
                  <a:pt x="63112" y="23405"/>
                </a:lnTo>
                <a:lnTo>
                  <a:pt x="0" y="23405"/>
                </a:lnTo>
                <a:lnTo>
                  <a:pt x="5293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" name="object 107"/>
          <p:cNvSpPr/>
          <p:nvPr/>
        </p:nvSpPr>
        <p:spPr>
          <a:xfrm>
            <a:off x="3610695" y="1134291"/>
            <a:ext cx="96838" cy="35967"/>
          </a:xfrm>
          <a:custGeom>
            <a:avLst/>
            <a:gdLst/>
            <a:ahLst/>
            <a:cxnLst/>
            <a:rect l="l" t="t" r="r" b="b"/>
            <a:pathLst>
              <a:path w="106880" h="39697">
                <a:moveTo>
                  <a:pt x="106880" y="0"/>
                </a:moveTo>
                <a:lnTo>
                  <a:pt x="0" y="0"/>
                </a:lnTo>
                <a:lnTo>
                  <a:pt x="17305" y="39697"/>
                </a:lnTo>
                <a:lnTo>
                  <a:pt x="10688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" name="object 108"/>
          <p:cNvSpPr/>
          <p:nvPr/>
        </p:nvSpPr>
        <p:spPr>
          <a:xfrm>
            <a:off x="3610698" y="1134288"/>
            <a:ext cx="15679" cy="35965"/>
          </a:xfrm>
          <a:custGeom>
            <a:avLst/>
            <a:gdLst/>
            <a:ahLst/>
            <a:cxnLst/>
            <a:rect l="l" t="t" r="r" b="b"/>
            <a:pathLst>
              <a:path w="17305" h="39695">
                <a:moveTo>
                  <a:pt x="17305" y="39695"/>
                </a:moveTo>
                <a:lnTo>
                  <a:pt x="0" y="0"/>
                </a:lnTo>
                <a:lnTo>
                  <a:pt x="17305" y="39695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" name="object 109"/>
          <p:cNvSpPr/>
          <p:nvPr/>
        </p:nvSpPr>
        <p:spPr>
          <a:xfrm>
            <a:off x="3610697" y="1134288"/>
            <a:ext cx="96838" cy="35965"/>
          </a:xfrm>
          <a:custGeom>
            <a:avLst/>
            <a:gdLst/>
            <a:ahLst/>
            <a:cxnLst/>
            <a:rect l="l" t="t" r="r" b="b"/>
            <a:pathLst>
              <a:path w="106880" h="39695">
                <a:moveTo>
                  <a:pt x="17305" y="39695"/>
                </a:moveTo>
                <a:lnTo>
                  <a:pt x="0" y="0"/>
                </a:lnTo>
                <a:lnTo>
                  <a:pt x="106880" y="0"/>
                </a:lnTo>
                <a:lnTo>
                  <a:pt x="17305" y="39695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" name="object 110"/>
          <p:cNvSpPr/>
          <p:nvPr/>
        </p:nvSpPr>
        <p:spPr>
          <a:xfrm>
            <a:off x="3485268" y="1104779"/>
            <a:ext cx="127270" cy="68248"/>
          </a:xfrm>
          <a:custGeom>
            <a:avLst/>
            <a:gdLst/>
            <a:ahLst/>
            <a:cxnLst/>
            <a:rect l="l" t="t" r="r" b="b"/>
            <a:pathLst>
              <a:path w="140468" h="75326">
                <a:moveTo>
                  <a:pt x="140468" y="75326"/>
                </a:moveTo>
                <a:lnTo>
                  <a:pt x="106880" y="0"/>
                </a:lnTo>
                <a:lnTo>
                  <a:pt x="0" y="0"/>
                </a:lnTo>
                <a:lnTo>
                  <a:pt x="33587" y="75326"/>
                </a:lnTo>
                <a:lnTo>
                  <a:pt x="140468" y="7532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" name="object 111"/>
          <p:cNvSpPr/>
          <p:nvPr/>
        </p:nvSpPr>
        <p:spPr>
          <a:xfrm>
            <a:off x="3485271" y="1104774"/>
            <a:ext cx="127271" cy="68248"/>
          </a:xfrm>
          <a:custGeom>
            <a:avLst/>
            <a:gdLst/>
            <a:ahLst/>
            <a:cxnLst/>
            <a:rect l="l" t="t" r="r" b="b"/>
            <a:pathLst>
              <a:path w="140469" h="75326">
                <a:moveTo>
                  <a:pt x="106880" y="0"/>
                </a:moveTo>
                <a:lnTo>
                  <a:pt x="0" y="0"/>
                </a:lnTo>
                <a:lnTo>
                  <a:pt x="140469" y="75326"/>
                </a:lnTo>
                <a:lnTo>
                  <a:pt x="10688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" name="object 112"/>
          <p:cNvSpPr/>
          <p:nvPr/>
        </p:nvSpPr>
        <p:spPr>
          <a:xfrm>
            <a:off x="3485271" y="1104774"/>
            <a:ext cx="127271" cy="68248"/>
          </a:xfrm>
          <a:custGeom>
            <a:avLst/>
            <a:gdLst/>
            <a:ahLst/>
            <a:cxnLst/>
            <a:rect l="l" t="t" r="r" b="b"/>
            <a:pathLst>
              <a:path w="140469" h="75326">
                <a:moveTo>
                  <a:pt x="0" y="0"/>
                </a:moveTo>
                <a:lnTo>
                  <a:pt x="140469" y="75326"/>
                </a:lnTo>
                <a:lnTo>
                  <a:pt x="33588" y="7532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" name="object 113"/>
          <p:cNvSpPr/>
          <p:nvPr/>
        </p:nvSpPr>
        <p:spPr>
          <a:xfrm>
            <a:off x="3666031" y="1170259"/>
            <a:ext cx="96838" cy="13835"/>
          </a:xfrm>
          <a:custGeom>
            <a:avLst/>
            <a:gdLst/>
            <a:ahLst/>
            <a:cxnLst/>
            <a:rect l="l" t="t" r="r" b="b"/>
            <a:pathLst>
              <a:path w="106880" h="15270">
                <a:moveTo>
                  <a:pt x="106880" y="15270"/>
                </a:moveTo>
                <a:lnTo>
                  <a:pt x="99755" y="0"/>
                </a:lnTo>
                <a:lnTo>
                  <a:pt x="36644" y="0"/>
                </a:lnTo>
                <a:lnTo>
                  <a:pt x="0" y="15270"/>
                </a:lnTo>
                <a:lnTo>
                  <a:pt x="106880" y="1527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" name="object 114"/>
          <p:cNvSpPr/>
          <p:nvPr/>
        </p:nvSpPr>
        <p:spPr>
          <a:xfrm>
            <a:off x="3699234" y="1170254"/>
            <a:ext cx="63636" cy="13836"/>
          </a:xfrm>
          <a:custGeom>
            <a:avLst/>
            <a:gdLst/>
            <a:ahLst/>
            <a:cxnLst/>
            <a:rect l="l" t="t" r="r" b="b"/>
            <a:pathLst>
              <a:path w="70235" h="15271">
                <a:moveTo>
                  <a:pt x="63112" y="0"/>
                </a:moveTo>
                <a:lnTo>
                  <a:pt x="0" y="0"/>
                </a:lnTo>
                <a:lnTo>
                  <a:pt x="70235" y="15271"/>
                </a:lnTo>
                <a:lnTo>
                  <a:pt x="6311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" name="object 115"/>
          <p:cNvSpPr/>
          <p:nvPr/>
        </p:nvSpPr>
        <p:spPr>
          <a:xfrm>
            <a:off x="3666032" y="1170254"/>
            <a:ext cx="96838" cy="13836"/>
          </a:xfrm>
          <a:custGeom>
            <a:avLst/>
            <a:gdLst/>
            <a:ahLst/>
            <a:cxnLst/>
            <a:rect l="l" t="t" r="r" b="b"/>
            <a:pathLst>
              <a:path w="106880" h="15271">
                <a:moveTo>
                  <a:pt x="36644" y="0"/>
                </a:moveTo>
                <a:lnTo>
                  <a:pt x="106880" y="15271"/>
                </a:lnTo>
                <a:lnTo>
                  <a:pt x="0" y="15271"/>
                </a:lnTo>
                <a:lnTo>
                  <a:pt x="3664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" name="object 116"/>
          <p:cNvSpPr/>
          <p:nvPr/>
        </p:nvSpPr>
        <p:spPr>
          <a:xfrm>
            <a:off x="3620840" y="1185938"/>
            <a:ext cx="30435" cy="10146"/>
          </a:xfrm>
          <a:custGeom>
            <a:avLst/>
            <a:gdLst/>
            <a:ahLst/>
            <a:cxnLst/>
            <a:rect l="l" t="t" r="r" b="b"/>
            <a:pathLst>
              <a:path w="33591" h="11198">
                <a:moveTo>
                  <a:pt x="27486" y="0"/>
                </a:moveTo>
                <a:lnTo>
                  <a:pt x="0" y="11198"/>
                </a:lnTo>
                <a:lnTo>
                  <a:pt x="33591" y="11198"/>
                </a:lnTo>
                <a:lnTo>
                  <a:pt x="2748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" name="object 117"/>
          <p:cNvSpPr/>
          <p:nvPr/>
        </p:nvSpPr>
        <p:spPr>
          <a:xfrm>
            <a:off x="3620841" y="1185933"/>
            <a:ext cx="30435" cy="10147"/>
          </a:xfrm>
          <a:custGeom>
            <a:avLst/>
            <a:gdLst/>
            <a:ahLst/>
            <a:cxnLst/>
            <a:rect l="l" t="t" r="r" b="b"/>
            <a:pathLst>
              <a:path w="33591" h="11199">
                <a:moveTo>
                  <a:pt x="27486" y="0"/>
                </a:moveTo>
                <a:lnTo>
                  <a:pt x="33591" y="11199"/>
                </a:lnTo>
                <a:lnTo>
                  <a:pt x="0" y="11199"/>
                </a:lnTo>
                <a:lnTo>
                  <a:pt x="2748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" name="object 118"/>
          <p:cNvSpPr/>
          <p:nvPr/>
        </p:nvSpPr>
        <p:spPr>
          <a:xfrm>
            <a:off x="3284210" y="1196085"/>
            <a:ext cx="18448" cy="7375"/>
          </a:xfrm>
          <a:custGeom>
            <a:avLst/>
            <a:gdLst/>
            <a:ahLst/>
            <a:cxnLst/>
            <a:rect l="l" t="t" r="r" b="b"/>
            <a:pathLst>
              <a:path w="20361" h="8140">
                <a:moveTo>
                  <a:pt x="17306" y="0"/>
                </a:moveTo>
                <a:lnTo>
                  <a:pt x="0" y="8140"/>
                </a:lnTo>
                <a:lnTo>
                  <a:pt x="20361" y="8140"/>
                </a:lnTo>
                <a:lnTo>
                  <a:pt x="1730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" name="object 119"/>
          <p:cNvSpPr/>
          <p:nvPr/>
        </p:nvSpPr>
        <p:spPr>
          <a:xfrm>
            <a:off x="3284214" y="1196081"/>
            <a:ext cx="18447" cy="7374"/>
          </a:xfrm>
          <a:custGeom>
            <a:avLst/>
            <a:gdLst/>
            <a:ahLst/>
            <a:cxnLst/>
            <a:rect l="l" t="t" r="r" b="b"/>
            <a:pathLst>
              <a:path w="20360" h="8139">
                <a:moveTo>
                  <a:pt x="17304" y="0"/>
                </a:moveTo>
                <a:lnTo>
                  <a:pt x="20360" y="8139"/>
                </a:lnTo>
                <a:lnTo>
                  <a:pt x="0" y="8139"/>
                </a:lnTo>
                <a:lnTo>
                  <a:pt x="1730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" name="object 120"/>
          <p:cNvSpPr/>
          <p:nvPr/>
        </p:nvSpPr>
        <p:spPr>
          <a:xfrm>
            <a:off x="3375517" y="1203460"/>
            <a:ext cx="14756" cy="5534"/>
          </a:xfrm>
          <a:custGeom>
            <a:avLst/>
            <a:gdLst/>
            <a:ahLst/>
            <a:cxnLst/>
            <a:rect l="l" t="t" r="r" b="b"/>
            <a:pathLst>
              <a:path w="16286" h="6108">
                <a:moveTo>
                  <a:pt x="13233" y="0"/>
                </a:moveTo>
                <a:lnTo>
                  <a:pt x="0" y="6108"/>
                </a:lnTo>
                <a:lnTo>
                  <a:pt x="16286" y="6108"/>
                </a:lnTo>
                <a:lnTo>
                  <a:pt x="13233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" name="object 121"/>
          <p:cNvSpPr/>
          <p:nvPr/>
        </p:nvSpPr>
        <p:spPr>
          <a:xfrm>
            <a:off x="3375519" y="1203454"/>
            <a:ext cx="14755" cy="5536"/>
          </a:xfrm>
          <a:custGeom>
            <a:avLst/>
            <a:gdLst/>
            <a:ahLst/>
            <a:cxnLst/>
            <a:rect l="l" t="t" r="r" b="b"/>
            <a:pathLst>
              <a:path w="16285" h="6110">
                <a:moveTo>
                  <a:pt x="13231" y="0"/>
                </a:moveTo>
                <a:lnTo>
                  <a:pt x="16285" y="6110"/>
                </a:lnTo>
                <a:lnTo>
                  <a:pt x="0" y="6110"/>
                </a:lnTo>
                <a:lnTo>
                  <a:pt x="1323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" name="object 122"/>
          <p:cNvSpPr/>
          <p:nvPr/>
        </p:nvSpPr>
        <p:spPr>
          <a:xfrm>
            <a:off x="3515700" y="1173027"/>
            <a:ext cx="27669" cy="35967"/>
          </a:xfrm>
          <a:custGeom>
            <a:avLst/>
            <a:gdLst/>
            <a:ahLst/>
            <a:cxnLst/>
            <a:rect l="l" t="t" r="r" b="b"/>
            <a:pathLst>
              <a:path w="30538" h="39697">
                <a:moveTo>
                  <a:pt x="30538" y="33588"/>
                </a:moveTo>
                <a:lnTo>
                  <a:pt x="0" y="0"/>
                </a:lnTo>
                <a:lnTo>
                  <a:pt x="14251" y="33588"/>
                </a:lnTo>
                <a:lnTo>
                  <a:pt x="17305" y="39697"/>
                </a:lnTo>
                <a:lnTo>
                  <a:pt x="30538" y="3358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" name="object 123"/>
          <p:cNvSpPr/>
          <p:nvPr/>
        </p:nvSpPr>
        <p:spPr>
          <a:xfrm>
            <a:off x="3515703" y="1173022"/>
            <a:ext cx="27668" cy="30432"/>
          </a:xfrm>
          <a:custGeom>
            <a:avLst/>
            <a:gdLst/>
            <a:ahLst/>
            <a:cxnLst/>
            <a:rect l="l" t="t" r="r" b="b"/>
            <a:pathLst>
              <a:path w="30537" h="33588">
                <a:moveTo>
                  <a:pt x="0" y="0"/>
                </a:moveTo>
                <a:lnTo>
                  <a:pt x="14251" y="33588"/>
                </a:lnTo>
                <a:lnTo>
                  <a:pt x="30537" y="3358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" name="object 124"/>
          <p:cNvSpPr/>
          <p:nvPr/>
        </p:nvSpPr>
        <p:spPr>
          <a:xfrm>
            <a:off x="3528616" y="1203454"/>
            <a:ext cx="14755" cy="5536"/>
          </a:xfrm>
          <a:custGeom>
            <a:avLst/>
            <a:gdLst/>
            <a:ahLst/>
            <a:cxnLst/>
            <a:rect l="l" t="t" r="r" b="b"/>
            <a:pathLst>
              <a:path w="16285" h="6110">
                <a:moveTo>
                  <a:pt x="0" y="0"/>
                </a:moveTo>
                <a:lnTo>
                  <a:pt x="16285" y="0"/>
                </a:lnTo>
                <a:lnTo>
                  <a:pt x="3053" y="611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5" name="object 125"/>
          <p:cNvSpPr/>
          <p:nvPr/>
        </p:nvSpPr>
        <p:spPr>
          <a:xfrm>
            <a:off x="3515699" y="1173027"/>
            <a:ext cx="96838" cy="30432"/>
          </a:xfrm>
          <a:custGeom>
            <a:avLst/>
            <a:gdLst/>
            <a:ahLst/>
            <a:cxnLst/>
            <a:rect l="l" t="t" r="r" b="b"/>
            <a:pathLst>
              <a:path w="106880" h="33588">
                <a:moveTo>
                  <a:pt x="0" y="0"/>
                </a:moveTo>
                <a:lnTo>
                  <a:pt x="30538" y="33588"/>
                </a:lnTo>
                <a:lnTo>
                  <a:pt x="10688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" name="object 126"/>
          <p:cNvSpPr/>
          <p:nvPr/>
        </p:nvSpPr>
        <p:spPr>
          <a:xfrm>
            <a:off x="3515702" y="1173022"/>
            <a:ext cx="96838" cy="30432"/>
          </a:xfrm>
          <a:custGeom>
            <a:avLst/>
            <a:gdLst/>
            <a:ahLst/>
            <a:cxnLst/>
            <a:rect l="l" t="t" r="r" b="b"/>
            <a:pathLst>
              <a:path w="106880" h="33588">
                <a:moveTo>
                  <a:pt x="0" y="0"/>
                </a:moveTo>
                <a:lnTo>
                  <a:pt x="106880" y="0"/>
                </a:lnTo>
                <a:lnTo>
                  <a:pt x="30537" y="3358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7" name="object 127"/>
          <p:cNvSpPr/>
          <p:nvPr/>
        </p:nvSpPr>
        <p:spPr>
          <a:xfrm>
            <a:off x="3230721" y="1219143"/>
            <a:ext cx="4612" cy="1842"/>
          </a:xfrm>
          <a:custGeom>
            <a:avLst/>
            <a:gdLst/>
            <a:ahLst/>
            <a:cxnLst/>
            <a:rect l="l" t="t" r="r" b="b"/>
            <a:pathLst>
              <a:path w="5090" h="2033">
                <a:moveTo>
                  <a:pt x="5090" y="0"/>
                </a:moveTo>
                <a:lnTo>
                  <a:pt x="0" y="2033"/>
                </a:lnTo>
                <a:lnTo>
                  <a:pt x="5090" y="2033"/>
                </a:lnTo>
                <a:lnTo>
                  <a:pt x="509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8" name="object 128"/>
          <p:cNvSpPr/>
          <p:nvPr/>
        </p:nvSpPr>
        <p:spPr>
          <a:xfrm>
            <a:off x="3230722" y="1219138"/>
            <a:ext cx="4612" cy="1843"/>
          </a:xfrm>
          <a:custGeom>
            <a:avLst/>
            <a:gdLst/>
            <a:ahLst/>
            <a:cxnLst/>
            <a:rect l="l" t="t" r="r" b="b"/>
            <a:pathLst>
              <a:path w="5090" h="2034">
                <a:moveTo>
                  <a:pt x="5090" y="0"/>
                </a:moveTo>
                <a:lnTo>
                  <a:pt x="5090" y="2034"/>
                </a:lnTo>
                <a:lnTo>
                  <a:pt x="0" y="2034"/>
                </a:lnTo>
                <a:lnTo>
                  <a:pt x="50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9" name="object 129"/>
          <p:cNvSpPr/>
          <p:nvPr/>
        </p:nvSpPr>
        <p:spPr>
          <a:xfrm>
            <a:off x="3565504" y="1196084"/>
            <a:ext cx="95918" cy="24900"/>
          </a:xfrm>
          <a:custGeom>
            <a:avLst/>
            <a:gdLst/>
            <a:ahLst/>
            <a:cxnLst/>
            <a:rect l="l" t="t" r="r" b="b"/>
            <a:pathLst>
              <a:path w="105865" h="27482">
                <a:moveTo>
                  <a:pt x="105865" y="27482"/>
                </a:moveTo>
                <a:lnTo>
                  <a:pt x="94665" y="0"/>
                </a:lnTo>
                <a:lnTo>
                  <a:pt x="61074" y="0"/>
                </a:lnTo>
                <a:lnTo>
                  <a:pt x="0" y="27482"/>
                </a:lnTo>
                <a:lnTo>
                  <a:pt x="105865" y="2748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0" name="object 130"/>
          <p:cNvSpPr/>
          <p:nvPr/>
        </p:nvSpPr>
        <p:spPr>
          <a:xfrm>
            <a:off x="3620842" y="1196080"/>
            <a:ext cx="40582" cy="24901"/>
          </a:xfrm>
          <a:custGeom>
            <a:avLst/>
            <a:gdLst/>
            <a:ahLst/>
            <a:cxnLst/>
            <a:rect l="l" t="t" r="r" b="b"/>
            <a:pathLst>
              <a:path w="44791" h="27483">
                <a:moveTo>
                  <a:pt x="33591" y="0"/>
                </a:moveTo>
                <a:lnTo>
                  <a:pt x="0" y="0"/>
                </a:lnTo>
                <a:lnTo>
                  <a:pt x="44791" y="27483"/>
                </a:lnTo>
                <a:lnTo>
                  <a:pt x="3359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1" name="object 131"/>
          <p:cNvSpPr/>
          <p:nvPr/>
        </p:nvSpPr>
        <p:spPr>
          <a:xfrm>
            <a:off x="3565505" y="1196080"/>
            <a:ext cx="95919" cy="24901"/>
          </a:xfrm>
          <a:custGeom>
            <a:avLst/>
            <a:gdLst/>
            <a:ahLst/>
            <a:cxnLst/>
            <a:rect l="l" t="t" r="r" b="b"/>
            <a:pathLst>
              <a:path w="105866" h="27483">
                <a:moveTo>
                  <a:pt x="61074" y="0"/>
                </a:moveTo>
                <a:lnTo>
                  <a:pt x="105866" y="27483"/>
                </a:lnTo>
                <a:lnTo>
                  <a:pt x="0" y="27483"/>
                </a:lnTo>
                <a:lnTo>
                  <a:pt x="6107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2" name="object 132"/>
          <p:cNvSpPr/>
          <p:nvPr/>
        </p:nvSpPr>
        <p:spPr>
          <a:xfrm>
            <a:off x="3242708" y="1203460"/>
            <a:ext cx="67329" cy="18447"/>
          </a:xfrm>
          <a:custGeom>
            <a:avLst/>
            <a:gdLst/>
            <a:ahLst/>
            <a:cxnLst/>
            <a:rect l="l" t="t" r="r" b="b"/>
            <a:pathLst>
              <a:path w="74311" h="20360">
                <a:moveTo>
                  <a:pt x="74311" y="20360"/>
                </a:moveTo>
                <a:lnTo>
                  <a:pt x="66168" y="0"/>
                </a:lnTo>
                <a:lnTo>
                  <a:pt x="45806" y="0"/>
                </a:lnTo>
                <a:lnTo>
                  <a:pt x="0" y="20360"/>
                </a:lnTo>
                <a:lnTo>
                  <a:pt x="74311" y="2036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3" name="object 133"/>
          <p:cNvSpPr/>
          <p:nvPr/>
        </p:nvSpPr>
        <p:spPr>
          <a:xfrm>
            <a:off x="3284214" y="1203454"/>
            <a:ext cx="25826" cy="18447"/>
          </a:xfrm>
          <a:custGeom>
            <a:avLst/>
            <a:gdLst/>
            <a:ahLst/>
            <a:cxnLst/>
            <a:rect l="l" t="t" r="r" b="b"/>
            <a:pathLst>
              <a:path w="28504" h="20360">
                <a:moveTo>
                  <a:pt x="20360" y="0"/>
                </a:moveTo>
                <a:lnTo>
                  <a:pt x="0" y="0"/>
                </a:lnTo>
                <a:lnTo>
                  <a:pt x="28504" y="20360"/>
                </a:lnTo>
                <a:lnTo>
                  <a:pt x="2036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4" name="object 134"/>
          <p:cNvSpPr/>
          <p:nvPr/>
        </p:nvSpPr>
        <p:spPr>
          <a:xfrm>
            <a:off x="3242712" y="1203454"/>
            <a:ext cx="67328" cy="18447"/>
          </a:xfrm>
          <a:custGeom>
            <a:avLst/>
            <a:gdLst/>
            <a:ahLst/>
            <a:cxnLst/>
            <a:rect l="l" t="t" r="r" b="b"/>
            <a:pathLst>
              <a:path w="74310" h="20360">
                <a:moveTo>
                  <a:pt x="45805" y="0"/>
                </a:moveTo>
                <a:lnTo>
                  <a:pt x="74310" y="20360"/>
                </a:lnTo>
                <a:lnTo>
                  <a:pt x="0" y="20360"/>
                </a:lnTo>
                <a:lnTo>
                  <a:pt x="4580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5" name="object 135"/>
          <p:cNvSpPr/>
          <p:nvPr/>
        </p:nvSpPr>
        <p:spPr>
          <a:xfrm>
            <a:off x="3361684" y="1133372"/>
            <a:ext cx="139263" cy="92225"/>
          </a:xfrm>
          <a:custGeom>
            <a:avLst/>
            <a:gdLst/>
            <a:ahLst/>
            <a:cxnLst/>
            <a:rect l="l" t="t" r="r" b="b"/>
            <a:pathLst>
              <a:path w="153705" h="101789">
                <a:moveTo>
                  <a:pt x="153705" y="101789"/>
                </a:moveTo>
                <a:lnTo>
                  <a:pt x="106880" y="0"/>
                </a:lnTo>
                <a:lnTo>
                  <a:pt x="0" y="0"/>
                </a:lnTo>
                <a:lnTo>
                  <a:pt x="46824" y="101789"/>
                </a:lnTo>
                <a:lnTo>
                  <a:pt x="153705" y="10178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6" name="object 136"/>
          <p:cNvSpPr/>
          <p:nvPr/>
        </p:nvSpPr>
        <p:spPr>
          <a:xfrm>
            <a:off x="3361685" y="1133367"/>
            <a:ext cx="139264" cy="92226"/>
          </a:xfrm>
          <a:custGeom>
            <a:avLst/>
            <a:gdLst/>
            <a:ahLst/>
            <a:cxnLst/>
            <a:rect l="l" t="t" r="r" b="b"/>
            <a:pathLst>
              <a:path w="153706" h="101790">
                <a:moveTo>
                  <a:pt x="106880" y="0"/>
                </a:moveTo>
                <a:lnTo>
                  <a:pt x="0" y="0"/>
                </a:lnTo>
                <a:lnTo>
                  <a:pt x="153706" y="101790"/>
                </a:lnTo>
                <a:lnTo>
                  <a:pt x="10688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7" name="object 137"/>
          <p:cNvSpPr/>
          <p:nvPr/>
        </p:nvSpPr>
        <p:spPr>
          <a:xfrm>
            <a:off x="3361685" y="1133367"/>
            <a:ext cx="139264" cy="92226"/>
          </a:xfrm>
          <a:custGeom>
            <a:avLst/>
            <a:gdLst/>
            <a:ahLst/>
            <a:cxnLst/>
            <a:rect l="l" t="t" r="r" b="b"/>
            <a:pathLst>
              <a:path w="153706" h="101790">
                <a:moveTo>
                  <a:pt x="0" y="0"/>
                </a:moveTo>
                <a:lnTo>
                  <a:pt x="153706" y="101790"/>
                </a:lnTo>
                <a:lnTo>
                  <a:pt x="46825" y="10179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8" name="object 138"/>
          <p:cNvSpPr/>
          <p:nvPr/>
        </p:nvSpPr>
        <p:spPr>
          <a:xfrm>
            <a:off x="3330326" y="1208995"/>
            <a:ext cx="68248" cy="20291"/>
          </a:xfrm>
          <a:custGeom>
            <a:avLst/>
            <a:gdLst/>
            <a:ahLst/>
            <a:cxnLst/>
            <a:rect l="l" t="t" r="r" b="b"/>
            <a:pathLst>
              <a:path w="75326" h="22395">
                <a:moveTo>
                  <a:pt x="75326" y="22395"/>
                </a:moveTo>
                <a:lnTo>
                  <a:pt x="66164" y="0"/>
                </a:lnTo>
                <a:lnTo>
                  <a:pt x="49877" y="0"/>
                </a:lnTo>
                <a:lnTo>
                  <a:pt x="0" y="22395"/>
                </a:lnTo>
                <a:lnTo>
                  <a:pt x="75326" y="2239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39" name="object 139"/>
          <p:cNvSpPr/>
          <p:nvPr/>
        </p:nvSpPr>
        <p:spPr>
          <a:xfrm>
            <a:off x="3375519" y="1208990"/>
            <a:ext cx="23055" cy="20290"/>
          </a:xfrm>
          <a:custGeom>
            <a:avLst/>
            <a:gdLst/>
            <a:ahLst/>
            <a:cxnLst/>
            <a:rect l="l" t="t" r="r" b="b"/>
            <a:pathLst>
              <a:path w="25446" h="22394">
                <a:moveTo>
                  <a:pt x="16285" y="0"/>
                </a:moveTo>
                <a:lnTo>
                  <a:pt x="0" y="0"/>
                </a:lnTo>
                <a:lnTo>
                  <a:pt x="25446" y="22394"/>
                </a:lnTo>
                <a:lnTo>
                  <a:pt x="1628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0" name="object 140"/>
          <p:cNvSpPr/>
          <p:nvPr/>
        </p:nvSpPr>
        <p:spPr>
          <a:xfrm>
            <a:off x="3330327" y="1208990"/>
            <a:ext cx="68248" cy="20290"/>
          </a:xfrm>
          <a:custGeom>
            <a:avLst/>
            <a:gdLst/>
            <a:ahLst/>
            <a:cxnLst/>
            <a:rect l="l" t="t" r="r" b="b"/>
            <a:pathLst>
              <a:path w="75326" h="22394">
                <a:moveTo>
                  <a:pt x="49879" y="0"/>
                </a:moveTo>
                <a:lnTo>
                  <a:pt x="75326" y="22394"/>
                </a:lnTo>
                <a:lnTo>
                  <a:pt x="0" y="22394"/>
                </a:lnTo>
                <a:lnTo>
                  <a:pt x="4987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1" name="object 141"/>
          <p:cNvSpPr/>
          <p:nvPr/>
        </p:nvSpPr>
        <p:spPr>
          <a:xfrm>
            <a:off x="3178152" y="1220985"/>
            <a:ext cx="67325" cy="23977"/>
          </a:xfrm>
          <a:custGeom>
            <a:avLst/>
            <a:gdLst/>
            <a:ahLst/>
            <a:cxnLst/>
            <a:rect l="l" t="t" r="r" b="b"/>
            <a:pathLst>
              <a:path w="74307" h="26464">
                <a:moveTo>
                  <a:pt x="74307" y="26464"/>
                </a:moveTo>
                <a:lnTo>
                  <a:pt x="63111" y="0"/>
                </a:lnTo>
                <a:lnTo>
                  <a:pt x="58021" y="0"/>
                </a:lnTo>
                <a:lnTo>
                  <a:pt x="0" y="26464"/>
                </a:lnTo>
                <a:lnTo>
                  <a:pt x="74307" y="2646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2" name="object 142"/>
          <p:cNvSpPr/>
          <p:nvPr/>
        </p:nvSpPr>
        <p:spPr>
          <a:xfrm>
            <a:off x="3230722" y="1220981"/>
            <a:ext cx="14758" cy="23976"/>
          </a:xfrm>
          <a:custGeom>
            <a:avLst/>
            <a:gdLst/>
            <a:ahLst/>
            <a:cxnLst/>
            <a:rect l="l" t="t" r="r" b="b"/>
            <a:pathLst>
              <a:path w="16288" h="26462">
                <a:moveTo>
                  <a:pt x="5090" y="0"/>
                </a:moveTo>
                <a:lnTo>
                  <a:pt x="0" y="0"/>
                </a:lnTo>
                <a:lnTo>
                  <a:pt x="16288" y="26462"/>
                </a:lnTo>
                <a:lnTo>
                  <a:pt x="50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3" name="object 143"/>
          <p:cNvSpPr/>
          <p:nvPr/>
        </p:nvSpPr>
        <p:spPr>
          <a:xfrm>
            <a:off x="3178153" y="1220981"/>
            <a:ext cx="67327" cy="23976"/>
          </a:xfrm>
          <a:custGeom>
            <a:avLst/>
            <a:gdLst/>
            <a:ahLst/>
            <a:cxnLst/>
            <a:rect l="l" t="t" r="r" b="b"/>
            <a:pathLst>
              <a:path w="74309" h="26462">
                <a:moveTo>
                  <a:pt x="58020" y="0"/>
                </a:moveTo>
                <a:lnTo>
                  <a:pt x="74309" y="26462"/>
                </a:lnTo>
                <a:lnTo>
                  <a:pt x="0" y="26462"/>
                </a:lnTo>
                <a:lnTo>
                  <a:pt x="5802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4" name="object 144"/>
          <p:cNvSpPr/>
          <p:nvPr/>
        </p:nvSpPr>
        <p:spPr>
          <a:xfrm>
            <a:off x="3666031" y="1184094"/>
            <a:ext cx="127273" cy="69169"/>
          </a:xfrm>
          <a:custGeom>
            <a:avLst/>
            <a:gdLst/>
            <a:ahLst/>
            <a:cxnLst/>
            <a:rect l="l" t="t" r="r" b="b"/>
            <a:pathLst>
              <a:path w="140472" h="76342">
                <a:moveTo>
                  <a:pt x="140472" y="76342"/>
                </a:moveTo>
                <a:lnTo>
                  <a:pt x="106880" y="0"/>
                </a:lnTo>
                <a:lnTo>
                  <a:pt x="0" y="0"/>
                </a:lnTo>
                <a:lnTo>
                  <a:pt x="33591" y="76342"/>
                </a:lnTo>
                <a:lnTo>
                  <a:pt x="140472" y="7634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5" name="object 145"/>
          <p:cNvSpPr/>
          <p:nvPr/>
        </p:nvSpPr>
        <p:spPr>
          <a:xfrm>
            <a:off x="3666032" y="1184090"/>
            <a:ext cx="127274" cy="69170"/>
          </a:xfrm>
          <a:custGeom>
            <a:avLst/>
            <a:gdLst/>
            <a:ahLst/>
            <a:cxnLst/>
            <a:rect l="l" t="t" r="r" b="b"/>
            <a:pathLst>
              <a:path w="140473" h="76343">
                <a:moveTo>
                  <a:pt x="106880" y="0"/>
                </a:moveTo>
                <a:lnTo>
                  <a:pt x="0" y="0"/>
                </a:lnTo>
                <a:lnTo>
                  <a:pt x="140473" y="76343"/>
                </a:lnTo>
                <a:lnTo>
                  <a:pt x="10688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6" name="object 146"/>
          <p:cNvSpPr/>
          <p:nvPr/>
        </p:nvSpPr>
        <p:spPr>
          <a:xfrm>
            <a:off x="3666032" y="1184090"/>
            <a:ext cx="127274" cy="69170"/>
          </a:xfrm>
          <a:custGeom>
            <a:avLst/>
            <a:gdLst/>
            <a:ahLst/>
            <a:cxnLst/>
            <a:rect l="l" t="t" r="r" b="b"/>
            <a:pathLst>
              <a:path w="140473" h="76343">
                <a:moveTo>
                  <a:pt x="0" y="0"/>
                </a:moveTo>
                <a:lnTo>
                  <a:pt x="140473" y="76343"/>
                </a:lnTo>
                <a:lnTo>
                  <a:pt x="33592" y="7634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7" name="object 147"/>
          <p:cNvSpPr/>
          <p:nvPr/>
        </p:nvSpPr>
        <p:spPr>
          <a:xfrm>
            <a:off x="3150483" y="1255110"/>
            <a:ext cx="14756" cy="5532"/>
          </a:xfrm>
          <a:custGeom>
            <a:avLst/>
            <a:gdLst/>
            <a:ahLst/>
            <a:cxnLst/>
            <a:rect l="l" t="t" r="r" b="b"/>
            <a:pathLst>
              <a:path w="16286" h="6106">
                <a:moveTo>
                  <a:pt x="13233" y="0"/>
                </a:moveTo>
                <a:lnTo>
                  <a:pt x="0" y="6106"/>
                </a:lnTo>
                <a:lnTo>
                  <a:pt x="16286" y="6106"/>
                </a:lnTo>
                <a:lnTo>
                  <a:pt x="13233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8" name="object 148"/>
          <p:cNvSpPr/>
          <p:nvPr/>
        </p:nvSpPr>
        <p:spPr>
          <a:xfrm>
            <a:off x="3150485" y="1255105"/>
            <a:ext cx="14756" cy="5531"/>
          </a:xfrm>
          <a:custGeom>
            <a:avLst/>
            <a:gdLst/>
            <a:ahLst/>
            <a:cxnLst/>
            <a:rect l="l" t="t" r="r" b="b"/>
            <a:pathLst>
              <a:path w="16286" h="6105">
                <a:moveTo>
                  <a:pt x="13232" y="0"/>
                </a:moveTo>
                <a:lnTo>
                  <a:pt x="16286" y="6105"/>
                </a:lnTo>
                <a:lnTo>
                  <a:pt x="0" y="6105"/>
                </a:lnTo>
                <a:lnTo>
                  <a:pt x="1323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49" name="object 149"/>
          <p:cNvSpPr/>
          <p:nvPr/>
        </p:nvSpPr>
        <p:spPr>
          <a:xfrm>
            <a:off x="3404109" y="1225597"/>
            <a:ext cx="27666" cy="35045"/>
          </a:xfrm>
          <a:custGeom>
            <a:avLst/>
            <a:gdLst/>
            <a:ahLst/>
            <a:cxnLst/>
            <a:rect l="l" t="t" r="r" b="b"/>
            <a:pathLst>
              <a:path w="30535" h="38679">
                <a:moveTo>
                  <a:pt x="30535" y="32572"/>
                </a:moveTo>
                <a:lnTo>
                  <a:pt x="0" y="0"/>
                </a:lnTo>
                <a:lnTo>
                  <a:pt x="14249" y="32572"/>
                </a:lnTo>
                <a:lnTo>
                  <a:pt x="17301" y="38679"/>
                </a:lnTo>
                <a:lnTo>
                  <a:pt x="30535" y="3257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0" name="object 150"/>
          <p:cNvSpPr/>
          <p:nvPr/>
        </p:nvSpPr>
        <p:spPr>
          <a:xfrm>
            <a:off x="3404111" y="1225593"/>
            <a:ext cx="27665" cy="29511"/>
          </a:xfrm>
          <a:custGeom>
            <a:avLst/>
            <a:gdLst/>
            <a:ahLst/>
            <a:cxnLst/>
            <a:rect l="l" t="t" r="r" b="b"/>
            <a:pathLst>
              <a:path w="30534" h="32571">
                <a:moveTo>
                  <a:pt x="0" y="0"/>
                </a:moveTo>
                <a:lnTo>
                  <a:pt x="14249" y="32571"/>
                </a:lnTo>
                <a:lnTo>
                  <a:pt x="30534" y="3257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1" name="object 151"/>
          <p:cNvSpPr/>
          <p:nvPr/>
        </p:nvSpPr>
        <p:spPr>
          <a:xfrm>
            <a:off x="3417021" y="1255105"/>
            <a:ext cx="14755" cy="5531"/>
          </a:xfrm>
          <a:custGeom>
            <a:avLst/>
            <a:gdLst/>
            <a:ahLst/>
            <a:cxnLst/>
            <a:rect l="l" t="t" r="r" b="b"/>
            <a:pathLst>
              <a:path w="16285" h="6105">
                <a:moveTo>
                  <a:pt x="0" y="0"/>
                </a:moveTo>
                <a:lnTo>
                  <a:pt x="16285" y="0"/>
                </a:lnTo>
                <a:lnTo>
                  <a:pt x="3052" y="610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2" name="object 152"/>
          <p:cNvSpPr/>
          <p:nvPr/>
        </p:nvSpPr>
        <p:spPr>
          <a:xfrm>
            <a:off x="3404109" y="1225597"/>
            <a:ext cx="96838" cy="29512"/>
          </a:xfrm>
          <a:custGeom>
            <a:avLst/>
            <a:gdLst/>
            <a:ahLst/>
            <a:cxnLst/>
            <a:rect l="l" t="t" r="r" b="b"/>
            <a:pathLst>
              <a:path w="106880" h="32572">
                <a:moveTo>
                  <a:pt x="0" y="0"/>
                </a:moveTo>
                <a:lnTo>
                  <a:pt x="30535" y="32572"/>
                </a:lnTo>
                <a:lnTo>
                  <a:pt x="10688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3" name="object 153"/>
          <p:cNvSpPr/>
          <p:nvPr/>
        </p:nvSpPr>
        <p:spPr>
          <a:xfrm>
            <a:off x="3404111" y="1225593"/>
            <a:ext cx="96838" cy="29511"/>
          </a:xfrm>
          <a:custGeom>
            <a:avLst/>
            <a:gdLst/>
            <a:ahLst/>
            <a:cxnLst/>
            <a:rect l="l" t="t" r="r" b="b"/>
            <a:pathLst>
              <a:path w="106880" h="32571">
                <a:moveTo>
                  <a:pt x="0" y="0"/>
                </a:moveTo>
                <a:lnTo>
                  <a:pt x="106880" y="0"/>
                </a:lnTo>
                <a:lnTo>
                  <a:pt x="30534" y="3257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4" name="object 154"/>
          <p:cNvSpPr/>
          <p:nvPr/>
        </p:nvSpPr>
        <p:spPr>
          <a:xfrm>
            <a:off x="3330326" y="1229285"/>
            <a:ext cx="85770" cy="42423"/>
          </a:xfrm>
          <a:custGeom>
            <a:avLst/>
            <a:gdLst/>
            <a:ahLst/>
            <a:cxnLst/>
            <a:rect l="l" t="t" r="r" b="b"/>
            <a:pathLst>
              <a:path w="94665" h="46822">
                <a:moveTo>
                  <a:pt x="94665" y="46822"/>
                </a:moveTo>
                <a:lnTo>
                  <a:pt x="75326" y="0"/>
                </a:lnTo>
                <a:lnTo>
                  <a:pt x="0" y="0"/>
                </a:lnTo>
                <a:lnTo>
                  <a:pt x="19338" y="46822"/>
                </a:lnTo>
                <a:lnTo>
                  <a:pt x="94665" y="4682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5" name="object 155"/>
          <p:cNvSpPr/>
          <p:nvPr/>
        </p:nvSpPr>
        <p:spPr>
          <a:xfrm>
            <a:off x="3330327" y="1229281"/>
            <a:ext cx="85770" cy="42422"/>
          </a:xfrm>
          <a:custGeom>
            <a:avLst/>
            <a:gdLst/>
            <a:ahLst/>
            <a:cxnLst/>
            <a:rect l="l" t="t" r="r" b="b"/>
            <a:pathLst>
              <a:path w="94665" h="46821">
                <a:moveTo>
                  <a:pt x="75326" y="0"/>
                </a:moveTo>
                <a:lnTo>
                  <a:pt x="0" y="0"/>
                </a:lnTo>
                <a:lnTo>
                  <a:pt x="94665" y="46821"/>
                </a:lnTo>
                <a:lnTo>
                  <a:pt x="7532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6" name="object 156"/>
          <p:cNvSpPr/>
          <p:nvPr/>
        </p:nvSpPr>
        <p:spPr>
          <a:xfrm>
            <a:off x="3330327" y="1229281"/>
            <a:ext cx="85770" cy="42422"/>
          </a:xfrm>
          <a:custGeom>
            <a:avLst/>
            <a:gdLst/>
            <a:ahLst/>
            <a:cxnLst/>
            <a:rect l="l" t="t" r="r" b="b"/>
            <a:pathLst>
              <a:path w="94665" h="46821">
                <a:moveTo>
                  <a:pt x="0" y="0"/>
                </a:moveTo>
                <a:lnTo>
                  <a:pt x="94665" y="46821"/>
                </a:lnTo>
                <a:lnTo>
                  <a:pt x="19340" y="4682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7" name="object 157"/>
          <p:cNvSpPr/>
          <p:nvPr/>
        </p:nvSpPr>
        <p:spPr>
          <a:xfrm>
            <a:off x="3106214" y="1260642"/>
            <a:ext cx="67325" cy="20291"/>
          </a:xfrm>
          <a:custGeom>
            <a:avLst/>
            <a:gdLst/>
            <a:ahLst/>
            <a:cxnLst/>
            <a:rect l="l" t="t" r="r" b="b"/>
            <a:pathLst>
              <a:path w="74307" h="22395">
                <a:moveTo>
                  <a:pt x="74307" y="22395"/>
                </a:moveTo>
                <a:lnTo>
                  <a:pt x="65145" y="0"/>
                </a:lnTo>
                <a:lnTo>
                  <a:pt x="48859" y="0"/>
                </a:lnTo>
                <a:lnTo>
                  <a:pt x="0" y="22395"/>
                </a:lnTo>
                <a:lnTo>
                  <a:pt x="74307" y="2239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8" name="object 158"/>
          <p:cNvSpPr/>
          <p:nvPr/>
        </p:nvSpPr>
        <p:spPr>
          <a:xfrm>
            <a:off x="3150485" y="1260637"/>
            <a:ext cx="23056" cy="20291"/>
          </a:xfrm>
          <a:custGeom>
            <a:avLst/>
            <a:gdLst/>
            <a:ahLst/>
            <a:cxnLst/>
            <a:rect l="l" t="t" r="r" b="b"/>
            <a:pathLst>
              <a:path w="25447" h="22395">
                <a:moveTo>
                  <a:pt x="16286" y="0"/>
                </a:moveTo>
                <a:lnTo>
                  <a:pt x="0" y="0"/>
                </a:lnTo>
                <a:lnTo>
                  <a:pt x="25447" y="22395"/>
                </a:lnTo>
                <a:lnTo>
                  <a:pt x="1628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59" name="object 159"/>
          <p:cNvSpPr/>
          <p:nvPr/>
        </p:nvSpPr>
        <p:spPr>
          <a:xfrm>
            <a:off x="3106216" y="1260637"/>
            <a:ext cx="67325" cy="20291"/>
          </a:xfrm>
          <a:custGeom>
            <a:avLst/>
            <a:gdLst/>
            <a:ahLst/>
            <a:cxnLst/>
            <a:rect l="l" t="t" r="r" b="b"/>
            <a:pathLst>
              <a:path w="74307" h="22395">
                <a:moveTo>
                  <a:pt x="48859" y="0"/>
                </a:moveTo>
                <a:lnTo>
                  <a:pt x="74307" y="22395"/>
                </a:lnTo>
                <a:lnTo>
                  <a:pt x="0" y="22395"/>
                </a:lnTo>
                <a:lnTo>
                  <a:pt x="4885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0" name="object 160"/>
          <p:cNvSpPr/>
          <p:nvPr/>
        </p:nvSpPr>
        <p:spPr>
          <a:xfrm>
            <a:off x="3409642" y="1284622"/>
            <a:ext cx="11990" cy="3688"/>
          </a:xfrm>
          <a:custGeom>
            <a:avLst/>
            <a:gdLst/>
            <a:ahLst/>
            <a:cxnLst/>
            <a:rect l="l" t="t" r="r" b="b"/>
            <a:pathLst>
              <a:path w="13233" h="4071">
                <a:moveTo>
                  <a:pt x="11195" y="0"/>
                </a:moveTo>
                <a:lnTo>
                  <a:pt x="0" y="4071"/>
                </a:lnTo>
                <a:lnTo>
                  <a:pt x="13233" y="4071"/>
                </a:lnTo>
                <a:lnTo>
                  <a:pt x="11195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1" name="object 161"/>
          <p:cNvSpPr/>
          <p:nvPr/>
        </p:nvSpPr>
        <p:spPr>
          <a:xfrm>
            <a:off x="3409642" y="1284617"/>
            <a:ext cx="11991" cy="3688"/>
          </a:xfrm>
          <a:custGeom>
            <a:avLst/>
            <a:gdLst/>
            <a:ahLst/>
            <a:cxnLst/>
            <a:rect l="l" t="t" r="r" b="b"/>
            <a:pathLst>
              <a:path w="13234" h="4070">
                <a:moveTo>
                  <a:pt x="11196" y="0"/>
                </a:moveTo>
                <a:lnTo>
                  <a:pt x="13234" y="4070"/>
                </a:lnTo>
                <a:lnTo>
                  <a:pt x="0" y="4070"/>
                </a:lnTo>
                <a:lnTo>
                  <a:pt x="1119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2" name="object 162"/>
          <p:cNvSpPr/>
          <p:nvPr/>
        </p:nvSpPr>
        <p:spPr>
          <a:xfrm>
            <a:off x="3696466" y="1253263"/>
            <a:ext cx="25823" cy="35047"/>
          </a:xfrm>
          <a:custGeom>
            <a:avLst/>
            <a:gdLst/>
            <a:ahLst/>
            <a:cxnLst/>
            <a:rect l="l" t="t" r="r" b="b"/>
            <a:pathLst>
              <a:path w="28501" h="38681">
                <a:moveTo>
                  <a:pt x="28501" y="34610"/>
                </a:moveTo>
                <a:lnTo>
                  <a:pt x="0" y="0"/>
                </a:lnTo>
                <a:lnTo>
                  <a:pt x="15267" y="34610"/>
                </a:lnTo>
                <a:lnTo>
                  <a:pt x="17305" y="38681"/>
                </a:lnTo>
                <a:lnTo>
                  <a:pt x="28501" y="3461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3" name="object 163"/>
          <p:cNvSpPr/>
          <p:nvPr/>
        </p:nvSpPr>
        <p:spPr>
          <a:xfrm>
            <a:off x="3696468" y="1253260"/>
            <a:ext cx="25822" cy="31357"/>
          </a:xfrm>
          <a:custGeom>
            <a:avLst/>
            <a:gdLst/>
            <a:ahLst/>
            <a:cxnLst/>
            <a:rect l="l" t="t" r="r" b="b"/>
            <a:pathLst>
              <a:path w="28500" h="34609">
                <a:moveTo>
                  <a:pt x="0" y="0"/>
                </a:moveTo>
                <a:lnTo>
                  <a:pt x="15266" y="34609"/>
                </a:lnTo>
                <a:lnTo>
                  <a:pt x="28500" y="3460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4" name="object 164"/>
          <p:cNvSpPr/>
          <p:nvPr/>
        </p:nvSpPr>
        <p:spPr>
          <a:xfrm>
            <a:off x="3710301" y="1284617"/>
            <a:ext cx="11990" cy="3688"/>
          </a:xfrm>
          <a:custGeom>
            <a:avLst/>
            <a:gdLst/>
            <a:ahLst/>
            <a:cxnLst/>
            <a:rect l="l" t="t" r="r" b="b"/>
            <a:pathLst>
              <a:path w="13233" h="4070">
                <a:moveTo>
                  <a:pt x="0" y="0"/>
                </a:moveTo>
                <a:lnTo>
                  <a:pt x="13233" y="0"/>
                </a:lnTo>
                <a:lnTo>
                  <a:pt x="2038" y="407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5" name="object 165"/>
          <p:cNvSpPr/>
          <p:nvPr/>
        </p:nvSpPr>
        <p:spPr>
          <a:xfrm>
            <a:off x="3696465" y="1253263"/>
            <a:ext cx="96838" cy="31358"/>
          </a:xfrm>
          <a:custGeom>
            <a:avLst/>
            <a:gdLst/>
            <a:ahLst/>
            <a:cxnLst/>
            <a:rect l="l" t="t" r="r" b="b"/>
            <a:pathLst>
              <a:path w="106880" h="34610">
                <a:moveTo>
                  <a:pt x="0" y="0"/>
                </a:moveTo>
                <a:lnTo>
                  <a:pt x="28501" y="34610"/>
                </a:lnTo>
                <a:lnTo>
                  <a:pt x="10688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6" name="object 166"/>
          <p:cNvSpPr/>
          <p:nvPr/>
        </p:nvSpPr>
        <p:spPr>
          <a:xfrm>
            <a:off x="3696468" y="1253260"/>
            <a:ext cx="96838" cy="31357"/>
          </a:xfrm>
          <a:custGeom>
            <a:avLst/>
            <a:gdLst/>
            <a:ahLst/>
            <a:cxnLst/>
            <a:rect l="l" t="t" r="r" b="b"/>
            <a:pathLst>
              <a:path w="106880" h="34609">
                <a:moveTo>
                  <a:pt x="0" y="0"/>
                </a:moveTo>
                <a:lnTo>
                  <a:pt x="106880" y="0"/>
                </a:lnTo>
                <a:lnTo>
                  <a:pt x="28500" y="3460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7" name="object 167"/>
          <p:cNvSpPr/>
          <p:nvPr/>
        </p:nvSpPr>
        <p:spPr>
          <a:xfrm>
            <a:off x="3565504" y="1220984"/>
            <a:ext cx="126350" cy="69173"/>
          </a:xfrm>
          <a:custGeom>
            <a:avLst/>
            <a:gdLst/>
            <a:ahLst/>
            <a:cxnLst/>
            <a:rect l="l" t="t" r="r" b="b"/>
            <a:pathLst>
              <a:path w="139453" h="76346">
                <a:moveTo>
                  <a:pt x="139453" y="76346"/>
                </a:moveTo>
                <a:lnTo>
                  <a:pt x="105865" y="0"/>
                </a:lnTo>
                <a:lnTo>
                  <a:pt x="0" y="0"/>
                </a:lnTo>
                <a:lnTo>
                  <a:pt x="33591" y="76346"/>
                </a:lnTo>
                <a:lnTo>
                  <a:pt x="139453" y="7634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8" name="object 168"/>
          <p:cNvSpPr/>
          <p:nvPr/>
        </p:nvSpPr>
        <p:spPr>
          <a:xfrm>
            <a:off x="3565505" y="1220981"/>
            <a:ext cx="126351" cy="69170"/>
          </a:xfrm>
          <a:custGeom>
            <a:avLst/>
            <a:gdLst/>
            <a:ahLst/>
            <a:cxnLst/>
            <a:rect l="l" t="t" r="r" b="b"/>
            <a:pathLst>
              <a:path w="139454" h="76343">
                <a:moveTo>
                  <a:pt x="105866" y="0"/>
                </a:moveTo>
                <a:lnTo>
                  <a:pt x="0" y="0"/>
                </a:lnTo>
                <a:lnTo>
                  <a:pt x="139454" y="76343"/>
                </a:lnTo>
                <a:lnTo>
                  <a:pt x="10586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69" name="object 169"/>
          <p:cNvSpPr/>
          <p:nvPr/>
        </p:nvSpPr>
        <p:spPr>
          <a:xfrm>
            <a:off x="3565505" y="1220981"/>
            <a:ext cx="126351" cy="69170"/>
          </a:xfrm>
          <a:custGeom>
            <a:avLst/>
            <a:gdLst/>
            <a:ahLst/>
            <a:cxnLst/>
            <a:rect l="l" t="t" r="r" b="b"/>
            <a:pathLst>
              <a:path w="139454" h="76343">
                <a:moveTo>
                  <a:pt x="0" y="0"/>
                </a:moveTo>
                <a:lnTo>
                  <a:pt x="139454" y="76343"/>
                </a:lnTo>
                <a:lnTo>
                  <a:pt x="33591" y="7634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0" name="object 170"/>
          <p:cNvSpPr/>
          <p:nvPr/>
        </p:nvSpPr>
        <p:spPr>
          <a:xfrm>
            <a:off x="3242708" y="1221908"/>
            <a:ext cx="98685" cy="72857"/>
          </a:xfrm>
          <a:custGeom>
            <a:avLst/>
            <a:gdLst/>
            <a:ahLst/>
            <a:cxnLst/>
            <a:rect l="l" t="t" r="r" b="b"/>
            <a:pathLst>
              <a:path w="108919" h="80413">
                <a:moveTo>
                  <a:pt x="108919" y="80413"/>
                </a:moveTo>
                <a:lnTo>
                  <a:pt x="74311" y="0"/>
                </a:lnTo>
                <a:lnTo>
                  <a:pt x="0" y="0"/>
                </a:lnTo>
                <a:lnTo>
                  <a:pt x="33591" y="80413"/>
                </a:lnTo>
                <a:lnTo>
                  <a:pt x="108919" y="8041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1" name="object 171"/>
          <p:cNvSpPr/>
          <p:nvPr/>
        </p:nvSpPr>
        <p:spPr>
          <a:xfrm>
            <a:off x="3242712" y="1221902"/>
            <a:ext cx="98682" cy="72858"/>
          </a:xfrm>
          <a:custGeom>
            <a:avLst/>
            <a:gdLst/>
            <a:ahLst/>
            <a:cxnLst/>
            <a:rect l="l" t="t" r="r" b="b"/>
            <a:pathLst>
              <a:path w="108916" h="80414">
                <a:moveTo>
                  <a:pt x="74310" y="0"/>
                </a:moveTo>
                <a:lnTo>
                  <a:pt x="0" y="0"/>
                </a:lnTo>
                <a:lnTo>
                  <a:pt x="108916" y="80414"/>
                </a:lnTo>
                <a:lnTo>
                  <a:pt x="7431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2" name="object 172"/>
          <p:cNvSpPr/>
          <p:nvPr/>
        </p:nvSpPr>
        <p:spPr>
          <a:xfrm>
            <a:off x="3242712" y="1221902"/>
            <a:ext cx="98682" cy="72858"/>
          </a:xfrm>
          <a:custGeom>
            <a:avLst/>
            <a:gdLst/>
            <a:ahLst/>
            <a:cxnLst/>
            <a:rect l="l" t="t" r="r" b="b"/>
            <a:pathLst>
              <a:path w="108916" h="80414">
                <a:moveTo>
                  <a:pt x="0" y="0"/>
                </a:moveTo>
                <a:lnTo>
                  <a:pt x="108916" y="80414"/>
                </a:lnTo>
                <a:lnTo>
                  <a:pt x="33591" y="8041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3" name="object 173"/>
          <p:cNvSpPr/>
          <p:nvPr/>
        </p:nvSpPr>
        <p:spPr>
          <a:xfrm>
            <a:off x="3347847" y="1271710"/>
            <a:ext cx="68249" cy="25823"/>
          </a:xfrm>
          <a:custGeom>
            <a:avLst/>
            <a:gdLst/>
            <a:ahLst/>
            <a:cxnLst/>
            <a:rect l="l" t="t" r="r" b="b"/>
            <a:pathLst>
              <a:path w="75327" h="28501">
                <a:moveTo>
                  <a:pt x="75327" y="0"/>
                </a:moveTo>
                <a:lnTo>
                  <a:pt x="0" y="0"/>
                </a:lnTo>
                <a:lnTo>
                  <a:pt x="12214" y="28501"/>
                </a:lnTo>
                <a:lnTo>
                  <a:pt x="7532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4" name="object 174"/>
          <p:cNvSpPr/>
          <p:nvPr/>
        </p:nvSpPr>
        <p:spPr>
          <a:xfrm>
            <a:off x="3347850" y="1271704"/>
            <a:ext cx="11066" cy="25825"/>
          </a:xfrm>
          <a:custGeom>
            <a:avLst/>
            <a:gdLst/>
            <a:ahLst/>
            <a:cxnLst/>
            <a:rect l="l" t="t" r="r" b="b"/>
            <a:pathLst>
              <a:path w="12214" h="28503">
                <a:moveTo>
                  <a:pt x="12214" y="28503"/>
                </a:moveTo>
                <a:lnTo>
                  <a:pt x="0" y="0"/>
                </a:lnTo>
                <a:lnTo>
                  <a:pt x="12214" y="28503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5" name="object 175"/>
          <p:cNvSpPr/>
          <p:nvPr/>
        </p:nvSpPr>
        <p:spPr>
          <a:xfrm>
            <a:off x="3347850" y="1271704"/>
            <a:ext cx="68247" cy="25825"/>
          </a:xfrm>
          <a:custGeom>
            <a:avLst/>
            <a:gdLst/>
            <a:ahLst/>
            <a:cxnLst/>
            <a:rect l="l" t="t" r="r" b="b"/>
            <a:pathLst>
              <a:path w="75325" h="28503">
                <a:moveTo>
                  <a:pt x="12214" y="28503"/>
                </a:moveTo>
                <a:lnTo>
                  <a:pt x="0" y="0"/>
                </a:lnTo>
                <a:lnTo>
                  <a:pt x="75325" y="0"/>
                </a:lnTo>
                <a:lnTo>
                  <a:pt x="12214" y="28503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6" name="object 176"/>
          <p:cNvSpPr/>
          <p:nvPr/>
        </p:nvSpPr>
        <p:spPr>
          <a:xfrm>
            <a:off x="3178152" y="1244963"/>
            <a:ext cx="97761" cy="71937"/>
          </a:xfrm>
          <a:custGeom>
            <a:avLst/>
            <a:gdLst/>
            <a:ahLst/>
            <a:cxnLst/>
            <a:rect l="l" t="t" r="r" b="b"/>
            <a:pathLst>
              <a:path w="107899" h="79397">
                <a:moveTo>
                  <a:pt x="107899" y="79397"/>
                </a:moveTo>
                <a:lnTo>
                  <a:pt x="74307" y="0"/>
                </a:lnTo>
                <a:lnTo>
                  <a:pt x="0" y="0"/>
                </a:lnTo>
                <a:lnTo>
                  <a:pt x="33591" y="79397"/>
                </a:lnTo>
                <a:lnTo>
                  <a:pt x="107899" y="7939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7" name="object 177"/>
          <p:cNvSpPr/>
          <p:nvPr/>
        </p:nvSpPr>
        <p:spPr>
          <a:xfrm>
            <a:off x="3178152" y="1244957"/>
            <a:ext cx="97762" cy="71939"/>
          </a:xfrm>
          <a:custGeom>
            <a:avLst/>
            <a:gdLst/>
            <a:ahLst/>
            <a:cxnLst/>
            <a:rect l="l" t="t" r="r" b="b"/>
            <a:pathLst>
              <a:path w="107900" h="79399">
                <a:moveTo>
                  <a:pt x="74309" y="0"/>
                </a:moveTo>
                <a:lnTo>
                  <a:pt x="0" y="0"/>
                </a:lnTo>
                <a:lnTo>
                  <a:pt x="107900" y="79399"/>
                </a:lnTo>
                <a:lnTo>
                  <a:pt x="7430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8" name="object 178"/>
          <p:cNvSpPr/>
          <p:nvPr/>
        </p:nvSpPr>
        <p:spPr>
          <a:xfrm>
            <a:off x="3178152" y="1244957"/>
            <a:ext cx="97762" cy="71939"/>
          </a:xfrm>
          <a:custGeom>
            <a:avLst/>
            <a:gdLst/>
            <a:ahLst/>
            <a:cxnLst/>
            <a:rect l="l" t="t" r="r" b="b"/>
            <a:pathLst>
              <a:path w="107900" h="79399">
                <a:moveTo>
                  <a:pt x="0" y="0"/>
                </a:moveTo>
                <a:lnTo>
                  <a:pt x="107900" y="79399"/>
                </a:lnTo>
                <a:lnTo>
                  <a:pt x="33593" y="7939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79" name="object 179"/>
          <p:cNvSpPr/>
          <p:nvPr/>
        </p:nvSpPr>
        <p:spPr>
          <a:xfrm>
            <a:off x="3273143" y="1294766"/>
            <a:ext cx="68249" cy="24900"/>
          </a:xfrm>
          <a:custGeom>
            <a:avLst/>
            <a:gdLst/>
            <a:ahLst/>
            <a:cxnLst/>
            <a:rect l="l" t="t" r="r" b="b"/>
            <a:pathLst>
              <a:path w="75327" h="27482">
                <a:moveTo>
                  <a:pt x="75327" y="0"/>
                </a:moveTo>
                <a:lnTo>
                  <a:pt x="0" y="0"/>
                </a:lnTo>
                <a:lnTo>
                  <a:pt x="12214" y="27482"/>
                </a:lnTo>
                <a:lnTo>
                  <a:pt x="7532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0" name="object 180"/>
          <p:cNvSpPr/>
          <p:nvPr/>
        </p:nvSpPr>
        <p:spPr>
          <a:xfrm>
            <a:off x="3273147" y="1294762"/>
            <a:ext cx="11066" cy="24899"/>
          </a:xfrm>
          <a:custGeom>
            <a:avLst/>
            <a:gdLst/>
            <a:ahLst/>
            <a:cxnLst/>
            <a:rect l="l" t="t" r="r" b="b"/>
            <a:pathLst>
              <a:path w="12214" h="27481">
                <a:moveTo>
                  <a:pt x="12214" y="27481"/>
                </a:moveTo>
                <a:lnTo>
                  <a:pt x="0" y="0"/>
                </a:lnTo>
                <a:lnTo>
                  <a:pt x="12214" y="27481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1" name="object 181"/>
          <p:cNvSpPr/>
          <p:nvPr/>
        </p:nvSpPr>
        <p:spPr>
          <a:xfrm>
            <a:off x="3273147" y="1294762"/>
            <a:ext cx="68247" cy="24899"/>
          </a:xfrm>
          <a:custGeom>
            <a:avLst/>
            <a:gdLst/>
            <a:ahLst/>
            <a:cxnLst/>
            <a:rect l="l" t="t" r="r" b="b"/>
            <a:pathLst>
              <a:path w="75325" h="27481">
                <a:moveTo>
                  <a:pt x="12214" y="27481"/>
                </a:moveTo>
                <a:lnTo>
                  <a:pt x="0" y="0"/>
                </a:lnTo>
                <a:lnTo>
                  <a:pt x="75325" y="0"/>
                </a:lnTo>
                <a:lnTo>
                  <a:pt x="12214" y="27481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2" name="object 182"/>
          <p:cNvSpPr/>
          <p:nvPr/>
        </p:nvSpPr>
        <p:spPr>
          <a:xfrm>
            <a:off x="3610695" y="1323358"/>
            <a:ext cx="4612" cy="1843"/>
          </a:xfrm>
          <a:custGeom>
            <a:avLst/>
            <a:gdLst/>
            <a:ahLst/>
            <a:cxnLst/>
            <a:rect l="l" t="t" r="r" b="b"/>
            <a:pathLst>
              <a:path w="5090" h="2034">
                <a:moveTo>
                  <a:pt x="0" y="0"/>
                </a:moveTo>
                <a:lnTo>
                  <a:pt x="1019" y="2034"/>
                </a:lnTo>
                <a:lnTo>
                  <a:pt x="509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3" name="object 183"/>
          <p:cNvSpPr/>
          <p:nvPr/>
        </p:nvSpPr>
        <p:spPr>
          <a:xfrm>
            <a:off x="3610697" y="1323352"/>
            <a:ext cx="4612" cy="1843"/>
          </a:xfrm>
          <a:custGeom>
            <a:avLst/>
            <a:gdLst/>
            <a:ahLst/>
            <a:cxnLst/>
            <a:rect l="l" t="t" r="r" b="b"/>
            <a:pathLst>
              <a:path w="5090" h="2034">
                <a:moveTo>
                  <a:pt x="0" y="0"/>
                </a:moveTo>
                <a:lnTo>
                  <a:pt x="5090" y="0"/>
                </a:lnTo>
                <a:lnTo>
                  <a:pt x="1017" y="203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4" name="object 184"/>
          <p:cNvSpPr/>
          <p:nvPr/>
        </p:nvSpPr>
        <p:spPr>
          <a:xfrm>
            <a:off x="3807138" y="1323358"/>
            <a:ext cx="5534" cy="1843"/>
          </a:xfrm>
          <a:custGeom>
            <a:avLst/>
            <a:gdLst/>
            <a:ahLst/>
            <a:cxnLst/>
            <a:rect l="l" t="t" r="r" b="b"/>
            <a:pathLst>
              <a:path w="6108" h="2034">
                <a:moveTo>
                  <a:pt x="5090" y="0"/>
                </a:moveTo>
                <a:lnTo>
                  <a:pt x="0" y="2034"/>
                </a:lnTo>
                <a:lnTo>
                  <a:pt x="6108" y="2034"/>
                </a:lnTo>
                <a:lnTo>
                  <a:pt x="509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5" name="object 185"/>
          <p:cNvSpPr/>
          <p:nvPr/>
        </p:nvSpPr>
        <p:spPr>
          <a:xfrm>
            <a:off x="3807140" y="1323352"/>
            <a:ext cx="5535" cy="1843"/>
          </a:xfrm>
          <a:custGeom>
            <a:avLst/>
            <a:gdLst/>
            <a:ahLst/>
            <a:cxnLst/>
            <a:rect l="l" t="t" r="r" b="b"/>
            <a:pathLst>
              <a:path w="6109" h="2034">
                <a:moveTo>
                  <a:pt x="5089" y="0"/>
                </a:moveTo>
                <a:lnTo>
                  <a:pt x="6109" y="2034"/>
                </a:lnTo>
                <a:lnTo>
                  <a:pt x="0" y="2034"/>
                </a:lnTo>
                <a:lnTo>
                  <a:pt x="508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6" name="object 186"/>
          <p:cNvSpPr/>
          <p:nvPr/>
        </p:nvSpPr>
        <p:spPr>
          <a:xfrm>
            <a:off x="3595939" y="1290157"/>
            <a:ext cx="95915" cy="33200"/>
          </a:xfrm>
          <a:custGeom>
            <a:avLst/>
            <a:gdLst/>
            <a:ahLst/>
            <a:cxnLst/>
            <a:rect l="l" t="t" r="r" b="b"/>
            <a:pathLst>
              <a:path w="105862" h="36643">
                <a:moveTo>
                  <a:pt x="21376" y="36643"/>
                </a:moveTo>
                <a:lnTo>
                  <a:pt x="105862" y="0"/>
                </a:lnTo>
                <a:lnTo>
                  <a:pt x="0" y="0"/>
                </a:lnTo>
                <a:lnTo>
                  <a:pt x="16286" y="36643"/>
                </a:lnTo>
                <a:lnTo>
                  <a:pt x="21376" y="3664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7" name="object 187"/>
          <p:cNvSpPr/>
          <p:nvPr/>
        </p:nvSpPr>
        <p:spPr>
          <a:xfrm>
            <a:off x="3595940" y="1290151"/>
            <a:ext cx="95916" cy="33201"/>
          </a:xfrm>
          <a:custGeom>
            <a:avLst/>
            <a:gdLst/>
            <a:ahLst/>
            <a:cxnLst/>
            <a:rect l="l" t="t" r="r" b="b"/>
            <a:pathLst>
              <a:path w="105863" h="36644">
                <a:moveTo>
                  <a:pt x="105863" y="0"/>
                </a:moveTo>
                <a:lnTo>
                  <a:pt x="0" y="0"/>
                </a:lnTo>
                <a:lnTo>
                  <a:pt x="21378" y="36644"/>
                </a:lnTo>
                <a:lnTo>
                  <a:pt x="10586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8" name="object 188"/>
          <p:cNvSpPr/>
          <p:nvPr/>
        </p:nvSpPr>
        <p:spPr>
          <a:xfrm>
            <a:off x="3595940" y="1290151"/>
            <a:ext cx="19369" cy="33201"/>
          </a:xfrm>
          <a:custGeom>
            <a:avLst/>
            <a:gdLst/>
            <a:ahLst/>
            <a:cxnLst/>
            <a:rect l="l" t="t" r="r" b="b"/>
            <a:pathLst>
              <a:path w="21378" h="36644">
                <a:moveTo>
                  <a:pt x="0" y="0"/>
                </a:moveTo>
                <a:lnTo>
                  <a:pt x="21378" y="36644"/>
                </a:lnTo>
                <a:lnTo>
                  <a:pt x="16288" y="3664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89" name="object 189"/>
          <p:cNvSpPr/>
          <p:nvPr/>
        </p:nvSpPr>
        <p:spPr>
          <a:xfrm>
            <a:off x="3323870" y="1288311"/>
            <a:ext cx="113440" cy="38736"/>
          </a:xfrm>
          <a:custGeom>
            <a:avLst/>
            <a:gdLst/>
            <a:ahLst/>
            <a:cxnLst/>
            <a:rect l="l" t="t" r="r" b="b"/>
            <a:pathLst>
              <a:path w="125204" h="42753">
                <a:moveTo>
                  <a:pt x="125204" y="42753"/>
                </a:moveTo>
                <a:lnTo>
                  <a:pt x="107899" y="0"/>
                </a:lnTo>
                <a:lnTo>
                  <a:pt x="94665" y="0"/>
                </a:lnTo>
                <a:lnTo>
                  <a:pt x="0" y="42753"/>
                </a:lnTo>
                <a:lnTo>
                  <a:pt x="125204" y="4275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0" name="object 190"/>
          <p:cNvSpPr/>
          <p:nvPr/>
        </p:nvSpPr>
        <p:spPr>
          <a:xfrm>
            <a:off x="3409642" y="1288306"/>
            <a:ext cx="27670" cy="38737"/>
          </a:xfrm>
          <a:custGeom>
            <a:avLst/>
            <a:gdLst/>
            <a:ahLst/>
            <a:cxnLst/>
            <a:rect l="l" t="t" r="r" b="b"/>
            <a:pathLst>
              <a:path w="30539" h="42754">
                <a:moveTo>
                  <a:pt x="13234" y="0"/>
                </a:moveTo>
                <a:lnTo>
                  <a:pt x="0" y="0"/>
                </a:lnTo>
                <a:lnTo>
                  <a:pt x="30539" y="42754"/>
                </a:lnTo>
                <a:lnTo>
                  <a:pt x="1323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1" name="object 191"/>
          <p:cNvSpPr/>
          <p:nvPr/>
        </p:nvSpPr>
        <p:spPr>
          <a:xfrm>
            <a:off x="3323872" y="1288306"/>
            <a:ext cx="113441" cy="38737"/>
          </a:xfrm>
          <a:custGeom>
            <a:avLst/>
            <a:gdLst/>
            <a:ahLst/>
            <a:cxnLst/>
            <a:rect l="l" t="t" r="r" b="b"/>
            <a:pathLst>
              <a:path w="125205" h="42754">
                <a:moveTo>
                  <a:pt x="94665" y="0"/>
                </a:moveTo>
                <a:lnTo>
                  <a:pt x="125205" y="42754"/>
                </a:lnTo>
                <a:lnTo>
                  <a:pt x="0" y="42754"/>
                </a:lnTo>
                <a:lnTo>
                  <a:pt x="9466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2" name="object 192"/>
          <p:cNvSpPr/>
          <p:nvPr/>
        </p:nvSpPr>
        <p:spPr>
          <a:xfrm>
            <a:off x="2958654" y="1328890"/>
            <a:ext cx="28588" cy="11066"/>
          </a:xfrm>
          <a:custGeom>
            <a:avLst/>
            <a:gdLst/>
            <a:ahLst/>
            <a:cxnLst/>
            <a:rect l="l" t="t" r="r" b="b"/>
            <a:pathLst>
              <a:path w="31553" h="12214">
                <a:moveTo>
                  <a:pt x="26462" y="0"/>
                </a:moveTo>
                <a:lnTo>
                  <a:pt x="0" y="12214"/>
                </a:lnTo>
                <a:lnTo>
                  <a:pt x="31553" y="12214"/>
                </a:lnTo>
                <a:lnTo>
                  <a:pt x="26462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3" name="object 193"/>
          <p:cNvSpPr/>
          <p:nvPr/>
        </p:nvSpPr>
        <p:spPr>
          <a:xfrm>
            <a:off x="2958654" y="1328885"/>
            <a:ext cx="28589" cy="11066"/>
          </a:xfrm>
          <a:custGeom>
            <a:avLst/>
            <a:gdLst/>
            <a:ahLst/>
            <a:cxnLst/>
            <a:rect l="l" t="t" r="r" b="b"/>
            <a:pathLst>
              <a:path w="31554" h="12214">
                <a:moveTo>
                  <a:pt x="26464" y="0"/>
                </a:moveTo>
                <a:lnTo>
                  <a:pt x="31554" y="12214"/>
                </a:lnTo>
                <a:lnTo>
                  <a:pt x="0" y="12214"/>
                </a:lnTo>
                <a:lnTo>
                  <a:pt x="2646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4" name="object 194"/>
          <p:cNvSpPr/>
          <p:nvPr/>
        </p:nvSpPr>
        <p:spPr>
          <a:xfrm>
            <a:off x="3217808" y="1339958"/>
            <a:ext cx="9223" cy="2768"/>
          </a:xfrm>
          <a:custGeom>
            <a:avLst/>
            <a:gdLst/>
            <a:ahLst/>
            <a:cxnLst/>
            <a:rect l="l" t="t" r="r" b="b"/>
            <a:pathLst>
              <a:path w="10180" h="3055">
                <a:moveTo>
                  <a:pt x="0" y="0"/>
                </a:moveTo>
                <a:lnTo>
                  <a:pt x="2037" y="3055"/>
                </a:lnTo>
                <a:lnTo>
                  <a:pt x="1018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5" name="object 195"/>
          <p:cNvSpPr/>
          <p:nvPr/>
        </p:nvSpPr>
        <p:spPr>
          <a:xfrm>
            <a:off x="3217810" y="1339952"/>
            <a:ext cx="9223" cy="2770"/>
          </a:xfrm>
          <a:custGeom>
            <a:avLst/>
            <a:gdLst/>
            <a:ahLst/>
            <a:cxnLst/>
            <a:rect l="l" t="t" r="r" b="b"/>
            <a:pathLst>
              <a:path w="10179" h="3057">
                <a:moveTo>
                  <a:pt x="0" y="0"/>
                </a:moveTo>
                <a:lnTo>
                  <a:pt x="10179" y="0"/>
                </a:lnTo>
                <a:lnTo>
                  <a:pt x="2038" y="305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6" name="object 196"/>
          <p:cNvSpPr/>
          <p:nvPr/>
        </p:nvSpPr>
        <p:spPr>
          <a:xfrm>
            <a:off x="3277757" y="1339958"/>
            <a:ext cx="9223" cy="2768"/>
          </a:xfrm>
          <a:custGeom>
            <a:avLst/>
            <a:gdLst/>
            <a:ahLst/>
            <a:cxnLst/>
            <a:rect l="l" t="t" r="r" b="b"/>
            <a:pathLst>
              <a:path w="10180" h="3055">
                <a:moveTo>
                  <a:pt x="8145" y="0"/>
                </a:moveTo>
                <a:lnTo>
                  <a:pt x="0" y="3055"/>
                </a:lnTo>
                <a:lnTo>
                  <a:pt x="10180" y="3055"/>
                </a:lnTo>
                <a:lnTo>
                  <a:pt x="8145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7" name="object 197"/>
          <p:cNvSpPr/>
          <p:nvPr/>
        </p:nvSpPr>
        <p:spPr>
          <a:xfrm>
            <a:off x="3277757" y="1339952"/>
            <a:ext cx="9223" cy="2770"/>
          </a:xfrm>
          <a:custGeom>
            <a:avLst/>
            <a:gdLst/>
            <a:ahLst/>
            <a:cxnLst/>
            <a:rect l="l" t="t" r="r" b="b"/>
            <a:pathLst>
              <a:path w="10180" h="3057">
                <a:moveTo>
                  <a:pt x="8146" y="0"/>
                </a:moveTo>
                <a:lnTo>
                  <a:pt x="10180" y="3057"/>
                </a:lnTo>
                <a:lnTo>
                  <a:pt x="0" y="3057"/>
                </a:lnTo>
                <a:lnTo>
                  <a:pt x="814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8" name="object 198"/>
          <p:cNvSpPr/>
          <p:nvPr/>
        </p:nvSpPr>
        <p:spPr>
          <a:xfrm>
            <a:off x="3208588" y="1316900"/>
            <a:ext cx="67325" cy="23057"/>
          </a:xfrm>
          <a:custGeom>
            <a:avLst/>
            <a:gdLst/>
            <a:ahLst/>
            <a:cxnLst/>
            <a:rect l="l" t="t" r="r" b="b"/>
            <a:pathLst>
              <a:path w="74307" h="25448">
                <a:moveTo>
                  <a:pt x="20358" y="25448"/>
                </a:moveTo>
                <a:lnTo>
                  <a:pt x="74307" y="0"/>
                </a:lnTo>
                <a:lnTo>
                  <a:pt x="0" y="0"/>
                </a:lnTo>
                <a:lnTo>
                  <a:pt x="10177" y="25448"/>
                </a:lnTo>
                <a:lnTo>
                  <a:pt x="20358" y="2544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99" name="object 199"/>
          <p:cNvSpPr/>
          <p:nvPr/>
        </p:nvSpPr>
        <p:spPr>
          <a:xfrm>
            <a:off x="3208590" y="1316896"/>
            <a:ext cx="67324" cy="23055"/>
          </a:xfrm>
          <a:custGeom>
            <a:avLst/>
            <a:gdLst/>
            <a:ahLst/>
            <a:cxnLst/>
            <a:rect l="l" t="t" r="r" b="b"/>
            <a:pathLst>
              <a:path w="74306" h="25446">
                <a:moveTo>
                  <a:pt x="74306" y="0"/>
                </a:moveTo>
                <a:lnTo>
                  <a:pt x="0" y="0"/>
                </a:lnTo>
                <a:lnTo>
                  <a:pt x="20356" y="25446"/>
                </a:lnTo>
                <a:lnTo>
                  <a:pt x="743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0" name="object 200"/>
          <p:cNvSpPr/>
          <p:nvPr/>
        </p:nvSpPr>
        <p:spPr>
          <a:xfrm>
            <a:off x="3208590" y="1316896"/>
            <a:ext cx="18443" cy="23055"/>
          </a:xfrm>
          <a:custGeom>
            <a:avLst/>
            <a:gdLst/>
            <a:ahLst/>
            <a:cxnLst/>
            <a:rect l="l" t="t" r="r" b="b"/>
            <a:pathLst>
              <a:path w="20356" h="25446">
                <a:moveTo>
                  <a:pt x="0" y="0"/>
                </a:moveTo>
                <a:lnTo>
                  <a:pt x="20356" y="25446"/>
                </a:lnTo>
                <a:lnTo>
                  <a:pt x="10176" y="2544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1" name="object 201"/>
          <p:cNvSpPr/>
          <p:nvPr/>
        </p:nvSpPr>
        <p:spPr>
          <a:xfrm>
            <a:off x="3106214" y="1280933"/>
            <a:ext cx="97761" cy="71934"/>
          </a:xfrm>
          <a:custGeom>
            <a:avLst/>
            <a:gdLst/>
            <a:ahLst/>
            <a:cxnLst/>
            <a:rect l="l" t="t" r="r" b="b"/>
            <a:pathLst>
              <a:path w="107899" h="79394">
                <a:moveTo>
                  <a:pt x="107899" y="79394"/>
                </a:moveTo>
                <a:lnTo>
                  <a:pt x="74307" y="0"/>
                </a:lnTo>
                <a:lnTo>
                  <a:pt x="0" y="0"/>
                </a:lnTo>
                <a:lnTo>
                  <a:pt x="33591" y="79394"/>
                </a:lnTo>
                <a:lnTo>
                  <a:pt x="107899" y="7939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2" name="object 202"/>
          <p:cNvSpPr/>
          <p:nvPr/>
        </p:nvSpPr>
        <p:spPr>
          <a:xfrm>
            <a:off x="3106216" y="1280927"/>
            <a:ext cx="97762" cy="71934"/>
          </a:xfrm>
          <a:custGeom>
            <a:avLst/>
            <a:gdLst/>
            <a:ahLst/>
            <a:cxnLst/>
            <a:rect l="l" t="t" r="r" b="b"/>
            <a:pathLst>
              <a:path w="107900" h="79394">
                <a:moveTo>
                  <a:pt x="74307" y="0"/>
                </a:moveTo>
                <a:lnTo>
                  <a:pt x="0" y="0"/>
                </a:lnTo>
                <a:lnTo>
                  <a:pt x="107900" y="79394"/>
                </a:lnTo>
                <a:lnTo>
                  <a:pt x="7430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3" name="object 203"/>
          <p:cNvSpPr/>
          <p:nvPr/>
        </p:nvSpPr>
        <p:spPr>
          <a:xfrm>
            <a:off x="3106216" y="1280927"/>
            <a:ext cx="97762" cy="71934"/>
          </a:xfrm>
          <a:custGeom>
            <a:avLst/>
            <a:gdLst/>
            <a:ahLst/>
            <a:cxnLst/>
            <a:rect l="l" t="t" r="r" b="b"/>
            <a:pathLst>
              <a:path w="107900" h="79394">
                <a:moveTo>
                  <a:pt x="0" y="0"/>
                </a:moveTo>
                <a:lnTo>
                  <a:pt x="107900" y="79394"/>
                </a:lnTo>
                <a:lnTo>
                  <a:pt x="33591" y="7939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4" name="object 204"/>
          <p:cNvSpPr/>
          <p:nvPr/>
        </p:nvSpPr>
        <p:spPr>
          <a:xfrm>
            <a:off x="2925451" y="1339957"/>
            <a:ext cx="68245" cy="14756"/>
          </a:xfrm>
          <a:custGeom>
            <a:avLst/>
            <a:gdLst/>
            <a:ahLst/>
            <a:cxnLst/>
            <a:rect l="l" t="t" r="r" b="b"/>
            <a:pathLst>
              <a:path w="75322" h="16286">
                <a:moveTo>
                  <a:pt x="75322" y="16286"/>
                </a:moveTo>
                <a:lnTo>
                  <a:pt x="68197" y="0"/>
                </a:lnTo>
                <a:lnTo>
                  <a:pt x="36644" y="0"/>
                </a:lnTo>
                <a:lnTo>
                  <a:pt x="0" y="16286"/>
                </a:lnTo>
                <a:lnTo>
                  <a:pt x="75322" y="1628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5" name="object 205"/>
          <p:cNvSpPr/>
          <p:nvPr/>
        </p:nvSpPr>
        <p:spPr>
          <a:xfrm>
            <a:off x="2958654" y="1339952"/>
            <a:ext cx="35045" cy="14757"/>
          </a:xfrm>
          <a:custGeom>
            <a:avLst/>
            <a:gdLst/>
            <a:ahLst/>
            <a:cxnLst/>
            <a:rect l="l" t="t" r="r" b="b"/>
            <a:pathLst>
              <a:path w="38679" h="16287">
                <a:moveTo>
                  <a:pt x="31554" y="0"/>
                </a:moveTo>
                <a:lnTo>
                  <a:pt x="0" y="0"/>
                </a:lnTo>
                <a:lnTo>
                  <a:pt x="38679" y="16287"/>
                </a:lnTo>
                <a:lnTo>
                  <a:pt x="3155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6" name="object 206"/>
          <p:cNvSpPr/>
          <p:nvPr/>
        </p:nvSpPr>
        <p:spPr>
          <a:xfrm>
            <a:off x="2925451" y="1339952"/>
            <a:ext cx="68247" cy="14757"/>
          </a:xfrm>
          <a:custGeom>
            <a:avLst/>
            <a:gdLst/>
            <a:ahLst/>
            <a:cxnLst/>
            <a:rect l="l" t="t" r="r" b="b"/>
            <a:pathLst>
              <a:path w="75324" h="16287">
                <a:moveTo>
                  <a:pt x="36644" y="0"/>
                </a:moveTo>
                <a:lnTo>
                  <a:pt x="75324" y="16287"/>
                </a:lnTo>
                <a:lnTo>
                  <a:pt x="0" y="16287"/>
                </a:lnTo>
                <a:lnTo>
                  <a:pt x="3664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7" name="object 207"/>
          <p:cNvSpPr/>
          <p:nvPr/>
        </p:nvSpPr>
        <p:spPr>
          <a:xfrm>
            <a:off x="3715834" y="1325201"/>
            <a:ext cx="118049" cy="39658"/>
          </a:xfrm>
          <a:custGeom>
            <a:avLst/>
            <a:gdLst/>
            <a:ahLst/>
            <a:cxnLst/>
            <a:rect l="l" t="t" r="r" b="b"/>
            <a:pathLst>
              <a:path w="130291" h="43771">
                <a:moveTo>
                  <a:pt x="130291" y="43771"/>
                </a:moveTo>
                <a:lnTo>
                  <a:pt x="106880" y="0"/>
                </a:lnTo>
                <a:lnTo>
                  <a:pt x="100771" y="0"/>
                </a:lnTo>
                <a:lnTo>
                  <a:pt x="0" y="43771"/>
                </a:lnTo>
                <a:lnTo>
                  <a:pt x="130291" y="4377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8" name="object 208"/>
          <p:cNvSpPr/>
          <p:nvPr/>
        </p:nvSpPr>
        <p:spPr>
          <a:xfrm>
            <a:off x="3807140" y="1325196"/>
            <a:ext cx="26745" cy="39657"/>
          </a:xfrm>
          <a:custGeom>
            <a:avLst/>
            <a:gdLst/>
            <a:ahLst/>
            <a:cxnLst/>
            <a:rect l="l" t="t" r="r" b="b"/>
            <a:pathLst>
              <a:path w="29519" h="43770">
                <a:moveTo>
                  <a:pt x="6109" y="0"/>
                </a:moveTo>
                <a:lnTo>
                  <a:pt x="0" y="0"/>
                </a:lnTo>
                <a:lnTo>
                  <a:pt x="29519" y="43770"/>
                </a:lnTo>
                <a:lnTo>
                  <a:pt x="610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09" name="object 209"/>
          <p:cNvSpPr/>
          <p:nvPr/>
        </p:nvSpPr>
        <p:spPr>
          <a:xfrm>
            <a:off x="3715836" y="1325196"/>
            <a:ext cx="118048" cy="39657"/>
          </a:xfrm>
          <a:custGeom>
            <a:avLst/>
            <a:gdLst/>
            <a:ahLst/>
            <a:cxnLst/>
            <a:rect l="l" t="t" r="r" b="b"/>
            <a:pathLst>
              <a:path w="130290" h="43770">
                <a:moveTo>
                  <a:pt x="100771" y="0"/>
                </a:moveTo>
                <a:lnTo>
                  <a:pt x="130290" y="43770"/>
                </a:lnTo>
                <a:lnTo>
                  <a:pt x="0" y="43770"/>
                </a:lnTo>
                <a:lnTo>
                  <a:pt x="10077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0" name="object 210"/>
          <p:cNvSpPr/>
          <p:nvPr/>
        </p:nvSpPr>
        <p:spPr>
          <a:xfrm>
            <a:off x="3228875" y="1342726"/>
            <a:ext cx="67328" cy="22134"/>
          </a:xfrm>
          <a:custGeom>
            <a:avLst/>
            <a:gdLst/>
            <a:ahLst/>
            <a:cxnLst/>
            <a:rect l="l" t="t" r="r" b="b"/>
            <a:pathLst>
              <a:path w="74310" h="24429">
                <a:moveTo>
                  <a:pt x="74310" y="24429"/>
                </a:moveTo>
                <a:lnTo>
                  <a:pt x="64129" y="0"/>
                </a:lnTo>
                <a:lnTo>
                  <a:pt x="53949" y="0"/>
                </a:lnTo>
                <a:lnTo>
                  <a:pt x="0" y="24429"/>
                </a:lnTo>
                <a:lnTo>
                  <a:pt x="74310" y="244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1" name="object 211"/>
          <p:cNvSpPr/>
          <p:nvPr/>
        </p:nvSpPr>
        <p:spPr>
          <a:xfrm>
            <a:off x="3277758" y="1342723"/>
            <a:ext cx="18448" cy="22132"/>
          </a:xfrm>
          <a:custGeom>
            <a:avLst/>
            <a:gdLst/>
            <a:ahLst/>
            <a:cxnLst/>
            <a:rect l="l" t="t" r="r" b="b"/>
            <a:pathLst>
              <a:path w="20361" h="24427">
                <a:moveTo>
                  <a:pt x="10180" y="0"/>
                </a:moveTo>
                <a:lnTo>
                  <a:pt x="0" y="0"/>
                </a:lnTo>
                <a:lnTo>
                  <a:pt x="20361" y="24427"/>
                </a:lnTo>
                <a:lnTo>
                  <a:pt x="1018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2" name="object 212"/>
          <p:cNvSpPr/>
          <p:nvPr/>
        </p:nvSpPr>
        <p:spPr>
          <a:xfrm>
            <a:off x="3228877" y="1342723"/>
            <a:ext cx="67328" cy="22132"/>
          </a:xfrm>
          <a:custGeom>
            <a:avLst/>
            <a:gdLst/>
            <a:ahLst/>
            <a:cxnLst/>
            <a:rect l="l" t="t" r="r" b="b"/>
            <a:pathLst>
              <a:path w="74310" h="24427">
                <a:moveTo>
                  <a:pt x="53949" y="0"/>
                </a:moveTo>
                <a:lnTo>
                  <a:pt x="74310" y="24427"/>
                </a:lnTo>
                <a:lnTo>
                  <a:pt x="0" y="24427"/>
                </a:lnTo>
                <a:lnTo>
                  <a:pt x="5394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3" name="object 213"/>
          <p:cNvSpPr/>
          <p:nvPr/>
        </p:nvSpPr>
        <p:spPr>
          <a:xfrm>
            <a:off x="3143105" y="1369470"/>
            <a:ext cx="24903" cy="9223"/>
          </a:xfrm>
          <a:custGeom>
            <a:avLst/>
            <a:gdLst/>
            <a:ahLst/>
            <a:cxnLst/>
            <a:rect l="l" t="t" r="r" b="b"/>
            <a:pathLst>
              <a:path w="27485" h="10180">
                <a:moveTo>
                  <a:pt x="0" y="0"/>
                </a:moveTo>
                <a:lnTo>
                  <a:pt x="5090" y="10180"/>
                </a:lnTo>
                <a:lnTo>
                  <a:pt x="27485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4" name="object 214"/>
          <p:cNvSpPr/>
          <p:nvPr/>
        </p:nvSpPr>
        <p:spPr>
          <a:xfrm>
            <a:off x="3143106" y="1369466"/>
            <a:ext cx="24903" cy="9223"/>
          </a:xfrm>
          <a:custGeom>
            <a:avLst/>
            <a:gdLst/>
            <a:ahLst/>
            <a:cxnLst/>
            <a:rect l="l" t="t" r="r" b="b"/>
            <a:pathLst>
              <a:path w="27485" h="10179">
                <a:moveTo>
                  <a:pt x="0" y="0"/>
                </a:moveTo>
                <a:lnTo>
                  <a:pt x="27485" y="0"/>
                </a:lnTo>
                <a:lnTo>
                  <a:pt x="5089" y="1017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5" name="object 215"/>
          <p:cNvSpPr/>
          <p:nvPr/>
        </p:nvSpPr>
        <p:spPr>
          <a:xfrm>
            <a:off x="3191985" y="1369470"/>
            <a:ext cx="23979" cy="9223"/>
          </a:xfrm>
          <a:custGeom>
            <a:avLst/>
            <a:gdLst/>
            <a:ahLst/>
            <a:cxnLst/>
            <a:rect l="l" t="t" r="r" b="b"/>
            <a:pathLst>
              <a:path w="26466" h="10180">
                <a:moveTo>
                  <a:pt x="22395" y="0"/>
                </a:moveTo>
                <a:lnTo>
                  <a:pt x="0" y="10180"/>
                </a:lnTo>
                <a:lnTo>
                  <a:pt x="26466" y="10180"/>
                </a:lnTo>
                <a:lnTo>
                  <a:pt x="22395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6" name="object 216"/>
          <p:cNvSpPr/>
          <p:nvPr/>
        </p:nvSpPr>
        <p:spPr>
          <a:xfrm>
            <a:off x="3191987" y="1369466"/>
            <a:ext cx="23979" cy="9223"/>
          </a:xfrm>
          <a:custGeom>
            <a:avLst/>
            <a:gdLst/>
            <a:ahLst/>
            <a:cxnLst/>
            <a:rect l="l" t="t" r="r" b="b"/>
            <a:pathLst>
              <a:path w="26466" h="10179">
                <a:moveTo>
                  <a:pt x="22395" y="0"/>
                </a:moveTo>
                <a:lnTo>
                  <a:pt x="26466" y="10179"/>
                </a:lnTo>
                <a:lnTo>
                  <a:pt x="0" y="10179"/>
                </a:lnTo>
                <a:lnTo>
                  <a:pt x="2239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7" name="object 217"/>
          <p:cNvSpPr/>
          <p:nvPr/>
        </p:nvSpPr>
        <p:spPr>
          <a:xfrm>
            <a:off x="3136650" y="1352867"/>
            <a:ext cx="67325" cy="16602"/>
          </a:xfrm>
          <a:custGeom>
            <a:avLst/>
            <a:gdLst/>
            <a:ahLst/>
            <a:cxnLst/>
            <a:rect l="l" t="t" r="r" b="b"/>
            <a:pathLst>
              <a:path w="74307" h="18324">
                <a:moveTo>
                  <a:pt x="34610" y="18324"/>
                </a:moveTo>
                <a:lnTo>
                  <a:pt x="74307" y="0"/>
                </a:lnTo>
                <a:lnTo>
                  <a:pt x="0" y="0"/>
                </a:lnTo>
                <a:lnTo>
                  <a:pt x="7124" y="18324"/>
                </a:lnTo>
                <a:lnTo>
                  <a:pt x="34610" y="1832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8" name="object 218"/>
          <p:cNvSpPr/>
          <p:nvPr/>
        </p:nvSpPr>
        <p:spPr>
          <a:xfrm>
            <a:off x="3136651" y="1352862"/>
            <a:ext cx="67327" cy="16602"/>
          </a:xfrm>
          <a:custGeom>
            <a:avLst/>
            <a:gdLst/>
            <a:ahLst/>
            <a:cxnLst/>
            <a:rect l="l" t="t" r="r" b="b"/>
            <a:pathLst>
              <a:path w="74309" h="18324">
                <a:moveTo>
                  <a:pt x="74309" y="0"/>
                </a:moveTo>
                <a:lnTo>
                  <a:pt x="0" y="0"/>
                </a:lnTo>
                <a:lnTo>
                  <a:pt x="34610" y="18324"/>
                </a:lnTo>
                <a:lnTo>
                  <a:pt x="7430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19" name="object 219"/>
          <p:cNvSpPr/>
          <p:nvPr/>
        </p:nvSpPr>
        <p:spPr>
          <a:xfrm>
            <a:off x="3136651" y="1352862"/>
            <a:ext cx="31358" cy="16602"/>
          </a:xfrm>
          <a:custGeom>
            <a:avLst/>
            <a:gdLst/>
            <a:ahLst/>
            <a:cxnLst/>
            <a:rect l="l" t="t" r="r" b="b"/>
            <a:pathLst>
              <a:path w="34610" h="18324">
                <a:moveTo>
                  <a:pt x="0" y="0"/>
                </a:moveTo>
                <a:lnTo>
                  <a:pt x="34610" y="18324"/>
                </a:lnTo>
                <a:lnTo>
                  <a:pt x="7125" y="1832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0" name="object 220"/>
          <p:cNvSpPr/>
          <p:nvPr/>
        </p:nvSpPr>
        <p:spPr>
          <a:xfrm>
            <a:off x="3703844" y="1381460"/>
            <a:ext cx="919" cy="922"/>
          </a:xfrm>
          <a:custGeom>
            <a:avLst/>
            <a:gdLst/>
            <a:ahLst/>
            <a:cxnLst/>
            <a:rect l="l" t="t" r="r" b="b"/>
            <a:pathLst>
              <a:path w="1014" h="1018">
                <a:moveTo>
                  <a:pt x="1014" y="0"/>
                </a:moveTo>
                <a:lnTo>
                  <a:pt x="1014" y="1018"/>
                </a:lnTo>
                <a:lnTo>
                  <a:pt x="0" y="1018"/>
                </a:lnTo>
                <a:lnTo>
                  <a:pt x="101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1" name="object 221"/>
          <p:cNvSpPr/>
          <p:nvPr/>
        </p:nvSpPr>
        <p:spPr>
          <a:xfrm>
            <a:off x="3703846" y="1381456"/>
            <a:ext cx="921" cy="921"/>
          </a:xfrm>
          <a:custGeom>
            <a:avLst/>
            <a:gdLst/>
            <a:ahLst/>
            <a:cxnLst/>
            <a:rect l="l" t="t" r="r" b="b"/>
            <a:pathLst>
              <a:path w="1017" h="1017">
                <a:moveTo>
                  <a:pt x="1017" y="0"/>
                </a:moveTo>
                <a:lnTo>
                  <a:pt x="1017" y="1017"/>
                </a:lnTo>
                <a:lnTo>
                  <a:pt x="0" y="1017"/>
                </a:lnTo>
                <a:lnTo>
                  <a:pt x="101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2" name="object 222"/>
          <p:cNvSpPr/>
          <p:nvPr/>
        </p:nvSpPr>
        <p:spPr>
          <a:xfrm>
            <a:off x="3323870" y="1327046"/>
            <a:ext cx="137417" cy="55336"/>
          </a:xfrm>
          <a:custGeom>
            <a:avLst/>
            <a:gdLst/>
            <a:ahLst/>
            <a:cxnLst/>
            <a:rect l="l" t="t" r="r" b="b"/>
            <a:pathLst>
              <a:path w="151668" h="61074">
                <a:moveTo>
                  <a:pt x="151668" y="61074"/>
                </a:moveTo>
                <a:lnTo>
                  <a:pt x="125204" y="0"/>
                </a:lnTo>
                <a:lnTo>
                  <a:pt x="0" y="0"/>
                </a:lnTo>
                <a:lnTo>
                  <a:pt x="26462" y="61074"/>
                </a:lnTo>
                <a:lnTo>
                  <a:pt x="151668" y="6107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3" name="object 223"/>
          <p:cNvSpPr/>
          <p:nvPr/>
        </p:nvSpPr>
        <p:spPr>
          <a:xfrm>
            <a:off x="3323873" y="1327043"/>
            <a:ext cx="137418" cy="55334"/>
          </a:xfrm>
          <a:custGeom>
            <a:avLst/>
            <a:gdLst/>
            <a:ahLst/>
            <a:cxnLst/>
            <a:rect l="l" t="t" r="r" b="b"/>
            <a:pathLst>
              <a:path w="151669" h="61072">
                <a:moveTo>
                  <a:pt x="125205" y="0"/>
                </a:moveTo>
                <a:lnTo>
                  <a:pt x="0" y="0"/>
                </a:lnTo>
                <a:lnTo>
                  <a:pt x="151669" y="61072"/>
                </a:lnTo>
                <a:lnTo>
                  <a:pt x="12520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4" name="object 224"/>
          <p:cNvSpPr/>
          <p:nvPr/>
        </p:nvSpPr>
        <p:spPr>
          <a:xfrm>
            <a:off x="3323873" y="1327043"/>
            <a:ext cx="137418" cy="55334"/>
          </a:xfrm>
          <a:custGeom>
            <a:avLst/>
            <a:gdLst/>
            <a:ahLst/>
            <a:cxnLst/>
            <a:rect l="l" t="t" r="r" b="b"/>
            <a:pathLst>
              <a:path w="151669" h="61072">
                <a:moveTo>
                  <a:pt x="0" y="0"/>
                </a:moveTo>
                <a:lnTo>
                  <a:pt x="151669" y="61072"/>
                </a:lnTo>
                <a:lnTo>
                  <a:pt x="26464" y="6107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5" name="object 225"/>
          <p:cNvSpPr/>
          <p:nvPr/>
        </p:nvSpPr>
        <p:spPr>
          <a:xfrm>
            <a:off x="3715835" y="1364860"/>
            <a:ext cx="134651" cy="29509"/>
          </a:xfrm>
          <a:custGeom>
            <a:avLst/>
            <a:gdLst/>
            <a:ahLst/>
            <a:cxnLst/>
            <a:rect l="l" t="t" r="r" b="b"/>
            <a:pathLst>
              <a:path w="148615" h="32569">
                <a:moveTo>
                  <a:pt x="148615" y="32569"/>
                </a:moveTo>
                <a:lnTo>
                  <a:pt x="130291" y="0"/>
                </a:lnTo>
                <a:lnTo>
                  <a:pt x="0" y="0"/>
                </a:lnTo>
                <a:lnTo>
                  <a:pt x="18321" y="32569"/>
                </a:lnTo>
                <a:lnTo>
                  <a:pt x="148615" y="3256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6" name="object 226"/>
          <p:cNvSpPr/>
          <p:nvPr/>
        </p:nvSpPr>
        <p:spPr>
          <a:xfrm>
            <a:off x="3715836" y="1364855"/>
            <a:ext cx="134651" cy="29509"/>
          </a:xfrm>
          <a:custGeom>
            <a:avLst/>
            <a:gdLst/>
            <a:ahLst/>
            <a:cxnLst/>
            <a:rect l="l" t="t" r="r" b="b"/>
            <a:pathLst>
              <a:path w="148615" h="32569">
                <a:moveTo>
                  <a:pt x="130290" y="0"/>
                </a:moveTo>
                <a:lnTo>
                  <a:pt x="0" y="0"/>
                </a:lnTo>
                <a:lnTo>
                  <a:pt x="148615" y="32569"/>
                </a:lnTo>
                <a:lnTo>
                  <a:pt x="1302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7" name="object 227"/>
          <p:cNvSpPr/>
          <p:nvPr/>
        </p:nvSpPr>
        <p:spPr>
          <a:xfrm>
            <a:off x="3715836" y="1364855"/>
            <a:ext cx="134651" cy="29509"/>
          </a:xfrm>
          <a:custGeom>
            <a:avLst/>
            <a:gdLst/>
            <a:ahLst/>
            <a:cxnLst/>
            <a:rect l="l" t="t" r="r" b="b"/>
            <a:pathLst>
              <a:path w="148615" h="32569">
                <a:moveTo>
                  <a:pt x="0" y="0"/>
                </a:moveTo>
                <a:lnTo>
                  <a:pt x="148615" y="32569"/>
                </a:lnTo>
                <a:lnTo>
                  <a:pt x="18320" y="3256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8" name="object 228"/>
          <p:cNvSpPr/>
          <p:nvPr/>
        </p:nvSpPr>
        <p:spPr>
          <a:xfrm>
            <a:off x="3155095" y="1378694"/>
            <a:ext cx="68248" cy="16600"/>
          </a:xfrm>
          <a:custGeom>
            <a:avLst/>
            <a:gdLst/>
            <a:ahLst/>
            <a:cxnLst/>
            <a:rect l="l" t="t" r="r" b="b"/>
            <a:pathLst>
              <a:path w="75326" h="18321">
                <a:moveTo>
                  <a:pt x="75326" y="18321"/>
                </a:moveTo>
                <a:lnTo>
                  <a:pt x="67183" y="0"/>
                </a:lnTo>
                <a:lnTo>
                  <a:pt x="40716" y="0"/>
                </a:lnTo>
                <a:lnTo>
                  <a:pt x="0" y="18321"/>
                </a:lnTo>
                <a:lnTo>
                  <a:pt x="75326" y="1832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29" name="object 229"/>
          <p:cNvSpPr/>
          <p:nvPr/>
        </p:nvSpPr>
        <p:spPr>
          <a:xfrm>
            <a:off x="3191987" y="1378689"/>
            <a:ext cx="31358" cy="16599"/>
          </a:xfrm>
          <a:custGeom>
            <a:avLst/>
            <a:gdLst/>
            <a:ahLst/>
            <a:cxnLst/>
            <a:rect l="l" t="t" r="r" b="b"/>
            <a:pathLst>
              <a:path w="34610" h="18320">
                <a:moveTo>
                  <a:pt x="26466" y="0"/>
                </a:moveTo>
                <a:lnTo>
                  <a:pt x="0" y="0"/>
                </a:lnTo>
                <a:lnTo>
                  <a:pt x="34610" y="18320"/>
                </a:lnTo>
                <a:lnTo>
                  <a:pt x="2646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0" name="object 230"/>
          <p:cNvSpPr/>
          <p:nvPr/>
        </p:nvSpPr>
        <p:spPr>
          <a:xfrm>
            <a:off x="3155097" y="1378689"/>
            <a:ext cx="68248" cy="16599"/>
          </a:xfrm>
          <a:custGeom>
            <a:avLst/>
            <a:gdLst/>
            <a:ahLst/>
            <a:cxnLst/>
            <a:rect l="l" t="t" r="r" b="b"/>
            <a:pathLst>
              <a:path w="75326" h="18320">
                <a:moveTo>
                  <a:pt x="40715" y="0"/>
                </a:moveTo>
                <a:lnTo>
                  <a:pt x="75326" y="18320"/>
                </a:lnTo>
                <a:lnTo>
                  <a:pt x="0" y="18320"/>
                </a:lnTo>
                <a:lnTo>
                  <a:pt x="4071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1" name="object 231"/>
          <p:cNvSpPr/>
          <p:nvPr/>
        </p:nvSpPr>
        <p:spPr>
          <a:xfrm>
            <a:off x="3642974" y="1382383"/>
            <a:ext cx="76550" cy="30435"/>
          </a:xfrm>
          <a:custGeom>
            <a:avLst/>
            <a:gdLst/>
            <a:ahLst/>
            <a:cxnLst/>
            <a:rect l="l" t="t" r="r" b="b"/>
            <a:pathLst>
              <a:path w="84488" h="33591">
                <a:moveTo>
                  <a:pt x="84488" y="33591"/>
                </a:moveTo>
                <a:lnTo>
                  <a:pt x="68197" y="0"/>
                </a:lnTo>
                <a:lnTo>
                  <a:pt x="67182" y="0"/>
                </a:lnTo>
                <a:lnTo>
                  <a:pt x="0" y="33591"/>
                </a:lnTo>
                <a:lnTo>
                  <a:pt x="84488" y="3359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2" name="object 232"/>
          <p:cNvSpPr/>
          <p:nvPr/>
        </p:nvSpPr>
        <p:spPr>
          <a:xfrm>
            <a:off x="3703846" y="1382378"/>
            <a:ext cx="15679" cy="30437"/>
          </a:xfrm>
          <a:custGeom>
            <a:avLst/>
            <a:gdLst/>
            <a:ahLst/>
            <a:cxnLst/>
            <a:rect l="l" t="t" r="r" b="b"/>
            <a:pathLst>
              <a:path w="17305" h="33593">
                <a:moveTo>
                  <a:pt x="1017" y="0"/>
                </a:moveTo>
                <a:lnTo>
                  <a:pt x="0" y="0"/>
                </a:lnTo>
                <a:lnTo>
                  <a:pt x="17305" y="33593"/>
                </a:lnTo>
                <a:lnTo>
                  <a:pt x="101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3" name="object 233"/>
          <p:cNvSpPr/>
          <p:nvPr/>
        </p:nvSpPr>
        <p:spPr>
          <a:xfrm>
            <a:off x="3642976" y="1382378"/>
            <a:ext cx="76549" cy="30437"/>
          </a:xfrm>
          <a:custGeom>
            <a:avLst/>
            <a:gdLst/>
            <a:ahLst/>
            <a:cxnLst/>
            <a:rect l="l" t="t" r="r" b="b"/>
            <a:pathLst>
              <a:path w="84487" h="33593">
                <a:moveTo>
                  <a:pt x="67182" y="0"/>
                </a:moveTo>
                <a:lnTo>
                  <a:pt x="84487" y="33593"/>
                </a:lnTo>
                <a:lnTo>
                  <a:pt x="0" y="33593"/>
                </a:lnTo>
                <a:lnTo>
                  <a:pt x="6718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4" name="object 234"/>
          <p:cNvSpPr/>
          <p:nvPr/>
        </p:nvSpPr>
        <p:spPr>
          <a:xfrm>
            <a:off x="3361684" y="1414661"/>
            <a:ext cx="25823" cy="10144"/>
          </a:xfrm>
          <a:custGeom>
            <a:avLst/>
            <a:gdLst/>
            <a:ahLst/>
            <a:cxnLst/>
            <a:rect l="l" t="t" r="r" b="b"/>
            <a:pathLst>
              <a:path w="28501" h="11196">
                <a:moveTo>
                  <a:pt x="0" y="0"/>
                </a:moveTo>
                <a:lnTo>
                  <a:pt x="4071" y="11196"/>
                </a:lnTo>
                <a:lnTo>
                  <a:pt x="28501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5" name="object 235"/>
          <p:cNvSpPr/>
          <p:nvPr/>
        </p:nvSpPr>
        <p:spPr>
          <a:xfrm>
            <a:off x="3361686" y="1414656"/>
            <a:ext cx="25822" cy="10145"/>
          </a:xfrm>
          <a:custGeom>
            <a:avLst/>
            <a:gdLst/>
            <a:ahLst/>
            <a:cxnLst/>
            <a:rect l="l" t="t" r="r" b="b"/>
            <a:pathLst>
              <a:path w="28500" h="11197">
                <a:moveTo>
                  <a:pt x="0" y="0"/>
                </a:moveTo>
                <a:lnTo>
                  <a:pt x="28500" y="0"/>
                </a:lnTo>
                <a:lnTo>
                  <a:pt x="4070" y="1119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6" name="object 236"/>
          <p:cNvSpPr/>
          <p:nvPr/>
        </p:nvSpPr>
        <p:spPr>
          <a:xfrm>
            <a:off x="3597786" y="1414661"/>
            <a:ext cx="24899" cy="10144"/>
          </a:xfrm>
          <a:custGeom>
            <a:avLst/>
            <a:gdLst/>
            <a:ahLst/>
            <a:cxnLst/>
            <a:rect l="l" t="t" r="r" b="b"/>
            <a:pathLst>
              <a:path w="27481" h="11196">
                <a:moveTo>
                  <a:pt x="21372" y="0"/>
                </a:moveTo>
                <a:lnTo>
                  <a:pt x="0" y="11196"/>
                </a:lnTo>
                <a:lnTo>
                  <a:pt x="27481" y="11196"/>
                </a:lnTo>
                <a:lnTo>
                  <a:pt x="21372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7" name="object 237"/>
          <p:cNvSpPr/>
          <p:nvPr/>
        </p:nvSpPr>
        <p:spPr>
          <a:xfrm>
            <a:off x="3597787" y="1414656"/>
            <a:ext cx="24899" cy="10145"/>
          </a:xfrm>
          <a:custGeom>
            <a:avLst/>
            <a:gdLst/>
            <a:ahLst/>
            <a:cxnLst/>
            <a:rect l="l" t="t" r="r" b="b"/>
            <a:pathLst>
              <a:path w="27481" h="11197">
                <a:moveTo>
                  <a:pt x="21373" y="0"/>
                </a:moveTo>
                <a:lnTo>
                  <a:pt x="27481" y="11197"/>
                </a:lnTo>
                <a:lnTo>
                  <a:pt x="0" y="11197"/>
                </a:lnTo>
                <a:lnTo>
                  <a:pt x="2137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8" name="object 238"/>
          <p:cNvSpPr/>
          <p:nvPr/>
        </p:nvSpPr>
        <p:spPr>
          <a:xfrm>
            <a:off x="3347847" y="1382383"/>
            <a:ext cx="113441" cy="32279"/>
          </a:xfrm>
          <a:custGeom>
            <a:avLst/>
            <a:gdLst/>
            <a:ahLst/>
            <a:cxnLst/>
            <a:rect l="l" t="t" r="r" b="b"/>
            <a:pathLst>
              <a:path w="125205" h="35626">
                <a:moveTo>
                  <a:pt x="43773" y="35626"/>
                </a:moveTo>
                <a:lnTo>
                  <a:pt x="125205" y="0"/>
                </a:lnTo>
                <a:lnTo>
                  <a:pt x="0" y="0"/>
                </a:lnTo>
                <a:lnTo>
                  <a:pt x="15271" y="35626"/>
                </a:lnTo>
                <a:lnTo>
                  <a:pt x="43773" y="3562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39" name="object 239"/>
          <p:cNvSpPr/>
          <p:nvPr/>
        </p:nvSpPr>
        <p:spPr>
          <a:xfrm>
            <a:off x="3347849" y="1382377"/>
            <a:ext cx="113440" cy="32279"/>
          </a:xfrm>
          <a:custGeom>
            <a:avLst/>
            <a:gdLst/>
            <a:ahLst/>
            <a:cxnLst/>
            <a:rect l="l" t="t" r="r" b="b"/>
            <a:pathLst>
              <a:path w="125204" h="35626">
                <a:moveTo>
                  <a:pt x="125204" y="0"/>
                </a:moveTo>
                <a:lnTo>
                  <a:pt x="0" y="0"/>
                </a:lnTo>
                <a:lnTo>
                  <a:pt x="43770" y="35626"/>
                </a:lnTo>
                <a:lnTo>
                  <a:pt x="12520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0" name="object 240"/>
          <p:cNvSpPr/>
          <p:nvPr/>
        </p:nvSpPr>
        <p:spPr>
          <a:xfrm>
            <a:off x="3347850" y="1382377"/>
            <a:ext cx="39657" cy="32279"/>
          </a:xfrm>
          <a:custGeom>
            <a:avLst/>
            <a:gdLst/>
            <a:ahLst/>
            <a:cxnLst/>
            <a:rect l="l" t="t" r="r" b="b"/>
            <a:pathLst>
              <a:path w="43770" h="35626">
                <a:moveTo>
                  <a:pt x="0" y="0"/>
                </a:moveTo>
                <a:lnTo>
                  <a:pt x="43770" y="35626"/>
                </a:lnTo>
                <a:lnTo>
                  <a:pt x="15270" y="3562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1" name="object 241"/>
          <p:cNvSpPr/>
          <p:nvPr/>
        </p:nvSpPr>
        <p:spPr>
          <a:xfrm>
            <a:off x="3732434" y="1394369"/>
            <a:ext cx="41502" cy="40582"/>
          </a:xfrm>
          <a:custGeom>
            <a:avLst/>
            <a:gdLst/>
            <a:ahLst/>
            <a:cxnLst/>
            <a:rect l="l" t="t" r="r" b="b"/>
            <a:pathLst>
              <a:path w="45806" h="44791">
                <a:moveTo>
                  <a:pt x="45806" y="35629"/>
                </a:moveTo>
                <a:lnTo>
                  <a:pt x="0" y="0"/>
                </a:lnTo>
                <a:lnTo>
                  <a:pt x="19342" y="35629"/>
                </a:lnTo>
                <a:lnTo>
                  <a:pt x="24429" y="44791"/>
                </a:lnTo>
                <a:lnTo>
                  <a:pt x="45806" y="356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2" name="object 242"/>
          <p:cNvSpPr/>
          <p:nvPr/>
        </p:nvSpPr>
        <p:spPr>
          <a:xfrm>
            <a:off x="3732436" y="1394365"/>
            <a:ext cx="41501" cy="32281"/>
          </a:xfrm>
          <a:custGeom>
            <a:avLst/>
            <a:gdLst/>
            <a:ahLst/>
            <a:cxnLst/>
            <a:rect l="l" t="t" r="r" b="b"/>
            <a:pathLst>
              <a:path w="45805" h="35629">
                <a:moveTo>
                  <a:pt x="0" y="0"/>
                </a:moveTo>
                <a:lnTo>
                  <a:pt x="19343" y="35629"/>
                </a:lnTo>
                <a:lnTo>
                  <a:pt x="45805" y="356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3" name="object 243"/>
          <p:cNvSpPr/>
          <p:nvPr/>
        </p:nvSpPr>
        <p:spPr>
          <a:xfrm>
            <a:off x="3749962" y="1426646"/>
            <a:ext cx="23976" cy="8300"/>
          </a:xfrm>
          <a:custGeom>
            <a:avLst/>
            <a:gdLst/>
            <a:ahLst/>
            <a:cxnLst/>
            <a:rect l="l" t="t" r="r" b="b"/>
            <a:pathLst>
              <a:path w="26462" h="9161">
                <a:moveTo>
                  <a:pt x="0" y="0"/>
                </a:moveTo>
                <a:lnTo>
                  <a:pt x="26462" y="0"/>
                </a:lnTo>
                <a:lnTo>
                  <a:pt x="5086" y="916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4" name="object 244"/>
          <p:cNvSpPr/>
          <p:nvPr/>
        </p:nvSpPr>
        <p:spPr>
          <a:xfrm>
            <a:off x="3732433" y="1394369"/>
            <a:ext cx="118052" cy="32281"/>
          </a:xfrm>
          <a:custGeom>
            <a:avLst/>
            <a:gdLst/>
            <a:ahLst/>
            <a:cxnLst/>
            <a:rect l="l" t="t" r="r" b="b"/>
            <a:pathLst>
              <a:path w="130294" h="35629">
                <a:moveTo>
                  <a:pt x="0" y="0"/>
                </a:moveTo>
                <a:lnTo>
                  <a:pt x="45806" y="35629"/>
                </a:lnTo>
                <a:lnTo>
                  <a:pt x="13029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5" name="object 245"/>
          <p:cNvSpPr/>
          <p:nvPr/>
        </p:nvSpPr>
        <p:spPr>
          <a:xfrm>
            <a:off x="3732436" y="1394365"/>
            <a:ext cx="118053" cy="32281"/>
          </a:xfrm>
          <a:custGeom>
            <a:avLst/>
            <a:gdLst/>
            <a:ahLst/>
            <a:cxnLst/>
            <a:rect l="l" t="t" r="r" b="b"/>
            <a:pathLst>
              <a:path w="130295" h="35629">
                <a:moveTo>
                  <a:pt x="0" y="0"/>
                </a:moveTo>
                <a:lnTo>
                  <a:pt x="130295" y="0"/>
                </a:lnTo>
                <a:lnTo>
                  <a:pt x="45805" y="356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6" name="object 246"/>
          <p:cNvSpPr/>
          <p:nvPr/>
        </p:nvSpPr>
        <p:spPr>
          <a:xfrm>
            <a:off x="2925452" y="1354714"/>
            <a:ext cx="98680" cy="71937"/>
          </a:xfrm>
          <a:custGeom>
            <a:avLst/>
            <a:gdLst/>
            <a:ahLst/>
            <a:cxnLst/>
            <a:rect l="l" t="t" r="r" b="b"/>
            <a:pathLst>
              <a:path w="108913" h="79397">
                <a:moveTo>
                  <a:pt x="108913" y="79397"/>
                </a:moveTo>
                <a:lnTo>
                  <a:pt x="75322" y="0"/>
                </a:lnTo>
                <a:lnTo>
                  <a:pt x="0" y="0"/>
                </a:lnTo>
                <a:lnTo>
                  <a:pt x="33591" y="79397"/>
                </a:lnTo>
                <a:lnTo>
                  <a:pt x="108913" y="7939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7" name="object 247"/>
          <p:cNvSpPr/>
          <p:nvPr/>
        </p:nvSpPr>
        <p:spPr>
          <a:xfrm>
            <a:off x="2925452" y="1354709"/>
            <a:ext cx="98681" cy="71936"/>
          </a:xfrm>
          <a:custGeom>
            <a:avLst/>
            <a:gdLst/>
            <a:ahLst/>
            <a:cxnLst/>
            <a:rect l="l" t="t" r="r" b="b"/>
            <a:pathLst>
              <a:path w="108915" h="79396">
                <a:moveTo>
                  <a:pt x="75324" y="0"/>
                </a:moveTo>
                <a:lnTo>
                  <a:pt x="0" y="0"/>
                </a:lnTo>
                <a:lnTo>
                  <a:pt x="108915" y="79396"/>
                </a:lnTo>
                <a:lnTo>
                  <a:pt x="7532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8" name="object 248"/>
          <p:cNvSpPr/>
          <p:nvPr/>
        </p:nvSpPr>
        <p:spPr>
          <a:xfrm>
            <a:off x="2925452" y="1354709"/>
            <a:ext cx="98681" cy="71936"/>
          </a:xfrm>
          <a:custGeom>
            <a:avLst/>
            <a:gdLst/>
            <a:ahLst/>
            <a:cxnLst/>
            <a:rect l="l" t="t" r="r" b="b"/>
            <a:pathLst>
              <a:path w="108915" h="79396">
                <a:moveTo>
                  <a:pt x="0" y="0"/>
                </a:moveTo>
                <a:lnTo>
                  <a:pt x="108915" y="79396"/>
                </a:lnTo>
                <a:lnTo>
                  <a:pt x="33593" y="7939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49" name="object 249"/>
          <p:cNvSpPr/>
          <p:nvPr/>
        </p:nvSpPr>
        <p:spPr>
          <a:xfrm>
            <a:off x="2964188" y="1446019"/>
            <a:ext cx="17522" cy="6455"/>
          </a:xfrm>
          <a:custGeom>
            <a:avLst/>
            <a:gdLst/>
            <a:ahLst/>
            <a:cxnLst/>
            <a:rect l="l" t="t" r="r" b="b"/>
            <a:pathLst>
              <a:path w="19339" h="7124">
                <a:moveTo>
                  <a:pt x="0" y="0"/>
                </a:moveTo>
                <a:lnTo>
                  <a:pt x="3053" y="7124"/>
                </a:lnTo>
                <a:lnTo>
                  <a:pt x="19339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0" name="object 250"/>
          <p:cNvSpPr/>
          <p:nvPr/>
        </p:nvSpPr>
        <p:spPr>
          <a:xfrm>
            <a:off x="2964190" y="1446013"/>
            <a:ext cx="17522" cy="6456"/>
          </a:xfrm>
          <a:custGeom>
            <a:avLst/>
            <a:gdLst/>
            <a:ahLst/>
            <a:cxnLst/>
            <a:rect l="l" t="t" r="r" b="b"/>
            <a:pathLst>
              <a:path w="19339" h="7125">
                <a:moveTo>
                  <a:pt x="0" y="0"/>
                </a:moveTo>
                <a:lnTo>
                  <a:pt x="19339" y="0"/>
                </a:lnTo>
                <a:lnTo>
                  <a:pt x="3051" y="712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1" name="object 251"/>
          <p:cNvSpPr/>
          <p:nvPr/>
        </p:nvSpPr>
        <p:spPr>
          <a:xfrm>
            <a:off x="3556283" y="1424806"/>
            <a:ext cx="76546" cy="21213"/>
          </a:xfrm>
          <a:custGeom>
            <a:avLst/>
            <a:gdLst/>
            <a:ahLst/>
            <a:cxnLst/>
            <a:rect l="l" t="t" r="r" b="b"/>
            <a:pathLst>
              <a:path w="84484" h="23413">
                <a:moveTo>
                  <a:pt x="84484" y="23413"/>
                </a:moveTo>
                <a:lnTo>
                  <a:pt x="73287" y="0"/>
                </a:lnTo>
                <a:lnTo>
                  <a:pt x="45806" y="0"/>
                </a:lnTo>
                <a:lnTo>
                  <a:pt x="0" y="23413"/>
                </a:lnTo>
                <a:lnTo>
                  <a:pt x="84484" y="2341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2" name="object 252"/>
          <p:cNvSpPr/>
          <p:nvPr/>
        </p:nvSpPr>
        <p:spPr>
          <a:xfrm>
            <a:off x="3597787" y="1424801"/>
            <a:ext cx="35044" cy="21211"/>
          </a:xfrm>
          <a:custGeom>
            <a:avLst/>
            <a:gdLst/>
            <a:ahLst/>
            <a:cxnLst/>
            <a:rect l="l" t="t" r="r" b="b"/>
            <a:pathLst>
              <a:path w="38678" h="23411">
                <a:moveTo>
                  <a:pt x="27481" y="0"/>
                </a:moveTo>
                <a:lnTo>
                  <a:pt x="0" y="0"/>
                </a:lnTo>
                <a:lnTo>
                  <a:pt x="38678" y="23411"/>
                </a:lnTo>
                <a:lnTo>
                  <a:pt x="2748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3" name="object 253"/>
          <p:cNvSpPr/>
          <p:nvPr/>
        </p:nvSpPr>
        <p:spPr>
          <a:xfrm>
            <a:off x="3556285" y="1424801"/>
            <a:ext cx="76546" cy="21211"/>
          </a:xfrm>
          <a:custGeom>
            <a:avLst/>
            <a:gdLst/>
            <a:ahLst/>
            <a:cxnLst/>
            <a:rect l="l" t="t" r="r" b="b"/>
            <a:pathLst>
              <a:path w="84484" h="23411">
                <a:moveTo>
                  <a:pt x="45805" y="0"/>
                </a:moveTo>
                <a:lnTo>
                  <a:pt x="84484" y="23411"/>
                </a:lnTo>
                <a:lnTo>
                  <a:pt x="0" y="23411"/>
                </a:lnTo>
                <a:lnTo>
                  <a:pt x="4580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4" name="object 254"/>
          <p:cNvSpPr/>
          <p:nvPr/>
        </p:nvSpPr>
        <p:spPr>
          <a:xfrm>
            <a:off x="2955887" y="1426651"/>
            <a:ext cx="68245" cy="19368"/>
          </a:xfrm>
          <a:custGeom>
            <a:avLst/>
            <a:gdLst/>
            <a:ahLst/>
            <a:cxnLst/>
            <a:rect l="l" t="t" r="r" b="b"/>
            <a:pathLst>
              <a:path w="75322" h="21376">
                <a:moveTo>
                  <a:pt x="28501" y="21376"/>
                </a:moveTo>
                <a:lnTo>
                  <a:pt x="75322" y="0"/>
                </a:lnTo>
                <a:lnTo>
                  <a:pt x="0" y="0"/>
                </a:lnTo>
                <a:lnTo>
                  <a:pt x="9161" y="21376"/>
                </a:lnTo>
                <a:lnTo>
                  <a:pt x="28501" y="2137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5" name="object 255"/>
          <p:cNvSpPr/>
          <p:nvPr/>
        </p:nvSpPr>
        <p:spPr>
          <a:xfrm>
            <a:off x="2955890" y="1426645"/>
            <a:ext cx="68244" cy="19368"/>
          </a:xfrm>
          <a:custGeom>
            <a:avLst/>
            <a:gdLst/>
            <a:ahLst/>
            <a:cxnLst/>
            <a:rect l="l" t="t" r="r" b="b"/>
            <a:pathLst>
              <a:path w="75321" h="21376">
                <a:moveTo>
                  <a:pt x="75321" y="0"/>
                </a:moveTo>
                <a:lnTo>
                  <a:pt x="0" y="0"/>
                </a:lnTo>
                <a:lnTo>
                  <a:pt x="28500" y="21376"/>
                </a:lnTo>
                <a:lnTo>
                  <a:pt x="7532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6" name="object 256"/>
          <p:cNvSpPr/>
          <p:nvPr/>
        </p:nvSpPr>
        <p:spPr>
          <a:xfrm>
            <a:off x="2955889" y="1426645"/>
            <a:ext cx="25822" cy="19368"/>
          </a:xfrm>
          <a:custGeom>
            <a:avLst/>
            <a:gdLst/>
            <a:ahLst/>
            <a:cxnLst/>
            <a:rect l="l" t="t" r="r" b="b"/>
            <a:pathLst>
              <a:path w="28500" h="21376">
                <a:moveTo>
                  <a:pt x="0" y="0"/>
                </a:moveTo>
                <a:lnTo>
                  <a:pt x="28500" y="21376"/>
                </a:lnTo>
                <a:lnTo>
                  <a:pt x="9161" y="2137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7" name="object 257"/>
          <p:cNvSpPr/>
          <p:nvPr/>
        </p:nvSpPr>
        <p:spPr>
          <a:xfrm>
            <a:off x="3228875" y="1364861"/>
            <a:ext cx="106061" cy="93145"/>
          </a:xfrm>
          <a:custGeom>
            <a:avLst/>
            <a:gdLst/>
            <a:ahLst/>
            <a:cxnLst/>
            <a:rect l="l" t="t" r="r" b="b"/>
            <a:pathLst>
              <a:path w="117060" h="102805">
                <a:moveTo>
                  <a:pt x="117060" y="102805"/>
                </a:moveTo>
                <a:lnTo>
                  <a:pt x="74310" y="0"/>
                </a:lnTo>
                <a:lnTo>
                  <a:pt x="0" y="0"/>
                </a:lnTo>
                <a:lnTo>
                  <a:pt x="42753" y="102805"/>
                </a:lnTo>
                <a:lnTo>
                  <a:pt x="117060" y="10280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8" name="object 258"/>
          <p:cNvSpPr/>
          <p:nvPr/>
        </p:nvSpPr>
        <p:spPr>
          <a:xfrm>
            <a:off x="3228877" y="1364855"/>
            <a:ext cx="106061" cy="93148"/>
          </a:xfrm>
          <a:custGeom>
            <a:avLst/>
            <a:gdLst/>
            <a:ahLst/>
            <a:cxnLst/>
            <a:rect l="l" t="t" r="r" b="b"/>
            <a:pathLst>
              <a:path w="117060" h="102808">
                <a:moveTo>
                  <a:pt x="74310" y="0"/>
                </a:moveTo>
                <a:lnTo>
                  <a:pt x="0" y="0"/>
                </a:lnTo>
                <a:lnTo>
                  <a:pt x="117060" y="102808"/>
                </a:lnTo>
                <a:lnTo>
                  <a:pt x="7431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59" name="object 259"/>
          <p:cNvSpPr/>
          <p:nvPr/>
        </p:nvSpPr>
        <p:spPr>
          <a:xfrm>
            <a:off x="3228877" y="1364855"/>
            <a:ext cx="106061" cy="93148"/>
          </a:xfrm>
          <a:custGeom>
            <a:avLst/>
            <a:gdLst/>
            <a:ahLst/>
            <a:cxnLst/>
            <a:rect l="l" t="t" r="r" b="b"/>
            <a:pathLst>
              <a:path w="117060" h="102808">
                <a:moveTo>
                  <a:pt x="0" y="0"/>
                </a:moveTo>
                <a:lnTo>
                  <a:pt x="117060" y="102808"/>
                </a:lnTo>
                <a:lnTo>
                  <a:pt x="42753" y="10280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0" name="object 260"/>
          <p:cNvSpPr/>
          <p:nvPr/>
        </p:nvSpPr>
        <p:spPr>
          <a:xfrm>
            <a:off x="3838495" y="1458005"/>
            <a:ext cx="24900" cy="10148"/>
          </a:xfrm>
          <a:custGeom>
            <a:avLst/>
            <a:gdLst/>
            <a:ahLst/>
            <a:cxnLst/>
            <a:rect l="l" t="t" r="r" b="b"/>
            <a:pathLst>
              <a:path w="27482" h="11200">
                <a:moveTo>
                  <a:pt x="22391" y="0"/>
                </a:moveTo>
                <a:lnTo>
                  <a:pt x="0" y="11200"/>
                </a:lnTo>
                <a:lnTo>
                  <a:pt x="27482" y="11200"/>
                </a:lnTo>
                <a:lnTo>
                  <a:pt x="2239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1" name="object 261"/>
          <p:cNvSpPr/>
          <p:nvPr/>
        </p:nvSpPr>
        <p:spPr>
          <a:xfrm>
            <a:off x="3838497" y="1458003"/>
            <a:ext cx="24901" cy="10145"/>
          </a:xfrm>
          <a:custGeom>
            <a:avLst/>
            <a:gdLst/>
            <a:ahLst/>
            <a:cxnLst/>
            <a:rect l="l" t="t" r="r" b="b"/>
            <a:pathLst>
              <a:path w="27483" h="11197">
                <a:moveTo>
                  <a:pt x="22393" y="0"/>
                </a:moveTo>
                <a:lnTo>
                  <a:pt x="27483" y="11197"/>
                </a:lnTo>
                <a:lnTo>
                  <a:pt x="0" y="11197"/>
                </a:lnTo>
                <a:lnTo>
                  <a:pt x="2239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2" name="object 262"/>
          <p:cNvSpPr/>
          <p:nvPr/>
        </p:nvSpPr>
        <p:spPr>
          <a:xfrm>
            <a:off x="3155095" y="1395293"/>
            <a:ext cx="98680" cy="72860"/>
          </a:xfrm>
          <a:custGeom>
            <a:avLst/>
            <a:gdLst/>
            <a:ahLst/>
            <a:cxnLst/>
            <a:rect l="l" t="t" r="r" b="b"/>
            <a:pathLst>
              <a:path w="108913" h="80416">
                <a:moveTo>
                  <a:pt x="108913" y="80416"/>
                </a:moveTo>
                <a:lnTo>
                  <a:pt x="75326" y="0"/>
                </a:lnTo>
                <a:lnTo>
                  <a:pt x="0" y="0"/>
                </a:lnTo>
                <a:lnTo>
                  <a:pt x="33591" y="80416"/>
                </a:lnTo>
                <a:lnTo>
                  <a:pt x="108913" y="8041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3" name="object 263"/>
          <p:cNvSpPr/>
          <p:nvPr/>
        </p:nvSpPr>
        <p:spPr>
          <a:xfrm>
            <a:off x="3155097" y="1395288"/>
            <a:ext cx="98681" cy="72859"/>
          </a:xfrm>
          <a:custGeom>
            <a:avLst/>
            <a:gdLst/>
            <a:ahLst/>
            <a:cxnLst/>
            <a:rect l="l" t="t" r="r" b="b"/>
            <a:pathLst>
              <a:path w="108915" h="80415">
                <a:moveTo>
                  <a:pt x="75326" y="0"/>
                </a:moveTo>
                <a:lnTo>
                  <a:pt x="0" y="0"/>
                </a:lnTo>
                <a:lnTo>
                  <a:pt x="108915" y="80415"/>
                </a:lnTo>
                <a:lnTo>
                  <a:pt x="7532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4" name="object 264"/>
          <p:cNvSpPr/>
          <p:nvPr/>
        </p:nvSpPr>
        <p:spPr>
          <a:xfrm>
            <a:off x="3155097" y="1395288"/>
            <a:ext cx="98681" cy="72859"/>
          </a:xfrm>
          <a:custGeom>
            <a:avLst/>
            <a:gdLst/>
            <a:ahLst/>
            <a:cxnLst/>
            <a:rect l="l" t="t" r="r" b="b"/>
            <a:pathLst>
              <a:path w="108915" h="80415">
                <a:moveTo>
                  <a:pt x="0" y="0"/>
                </a:moveTo>
                <a:lnTo>
                  <a:pt x="108915" y="80415"/>
                </a:lnTo>
                <a:lnTo>
                  <a:pt x="33591" y="8041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5" name="object 265"/>
          <p:cNvSpPr/>
          <p:nvPr/>
        </p:nvSpPr>
        <p:spPr>
          <a:xfrm>
            <a:off x="3267613" y="1458006"/>
            <a:ext cx="67325" cy="24903"/>
          </a:xfrm>
          <a:custGeom>
            <a:avLst/>
            <a:gdLst/>
            <a:ahLst/>
            <a:cxnLst/>
            <a:rect l="l" t="t" r="r" b="b"/>
            <a:pathLst>
              <a:path w="74307" h="27486">
                <a:moveTo>
                  <a:pt x="74307" y="0"/>
                </a:moveTo>
                <a:lnTo>
                  <a:pt x="0" y="0"/>
                </a:lnTo>
                <a:lnTo>
                  <a:pt x="11196" y="27486"/>
                </a:lnTo>
                <a:lnTo>
                  <a:pt x="7430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6" name="object 266"/>
          <p:cNvSpPr/>
          <p:nvPr/>
        </p:nvSpPr>
        <p:spPr>
          <a:xfrm>
            <a:off x="3267614" y="1458003"/>
            <a:ext cx="67324" cy="24903"/>
          </a:xfrm>
          <a:custGeom>
            <a:avLst/>
            <a:gdLst/>
            <a:ahLst/>
            <a:cxnLst/>
            <a:rect l="l" t="t" r="r" b="b"/>
            <a:pathLst>
              <a:path w="74306" h="27485">
                <a:moveTo>
                  <a:pt x="74306" y="0"/>
                </a:moveTo>
                <a:lnTo>
                  <a:pt x="0" y="0"/>
                </a:lnTo>
                <a:lnTo>
                  <a:pt x="11195" y="27485"/>
                </a:lnTo>
                <a:lnTo>
                  <a:pt x="743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7" name="object 267"/>
          <p:cNvSpPr/>
          <p:nvPr/>
        </p:nvSpPr>
        <p:spPr>
          <a:xfrm>
            <a:off x="3267615" y="1458003"/>
            <a:ext cx="10143" cy="24903"/>
          </a:xfrm>
          <a:custGeom>
            <a:avLst/>
            <a:gdLst/>
            <a:ahLst/>
            <a:cxnLst/>
            <a:rect l="l" t="t" r="r" b="b"/>
            <a:pathLst>
              <a:path w="11195" h="27485">
                <a:moveTo>
                  <a:pt x="0" y="0"/>
                </a:moveTo>
                <a:lnTo>
                  <a:pt x="11195" y="2748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8" name="object 268"/>
          <p:cNvSpPr/>
          <p:nvPr/>
        </p:nvSpPr>
        <p:spPr>
          <a:xfrm>
            <a:off x="3642974" y="1412818"/>
            <a:ext cx="113440" cy="72857"/>
          </a:xfrm>
          <a:custGeom>
            <a:avLst/>
            <a:gdLst/>
            <a:ahLst/>
            <a:cxnLst/>
            <a:rect l="l" t="t" r="r" b="b"/>
            <a:pathLst>
              <a:path w="125204" h="80413">
                <a:moveTo>
                  <a:pt x="125204" y="80413"/>
                </a:moveTo>
                <a:lnTo>
                  <a:pt x="84488" y="0"/>
                </a:lnTo>
                <a:lnTo>
                  <a:pt x="0" y="0"/>
                </a:lnTo>
                <a:lnTo>
                  <a:pt x="39700" y="80413"/>
                </a:lnTo>
                <a:lnTo>
                  <a:pt x="125204" y="8041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69" name="object 269"/>
          <p:cNvSpPr/>
          <p:nvPr/>
        </p:nvSpPr>
        <p:spPr>
          <a:xfrm>
            <a:off x="3642976" y="1412814"/>
            <a:ext cx="113441" cy="72857"/>
          </a:xfrm>
          <a:custGeom>
            <a:avLst/>
            <a:gdLst/>
            <a:ahLst/>
            <a:cxnLst/>
            <a:rect l="l" t="t" r="r" b="b"/>
            <a:pathLst>
              <a:path w="125205" h="80412">
                <a:moveTo>
                  <a:pt x="84487" y="0"/>
                </a:moveTo>
                <a:lnTo>
                  <a:pt x="0" y="0"/>
                </a:lnTo>
                <a:lnTo>
                  <a:pt x="125205" y="80412"/>
                </a:lnTo>
                <a:lnTo>
                  <a:pt x="8448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0" name="object 270"/>
          <p:cNvSpPr/>
          <p:nvPr/>
        </p:nvSpPr>
        <p:spPr>
          <a:xfrm>
            <a:off x="3642976" y="1412814"/>
            <a:ext cx="113441" cy="72857"/>
          </a:xfrm>
          <a:custGeom>
            <a:avLst/>
            <a:gdLst/>
            <a:ahLst/>
            <a:cxnLst/>
            <a:rect l="l" t="t" r="r" b="b"/>
            <a:pathLst>
              <a:path w="125205" h="80412">
                <a:moveTo>
                  <a:pt x="0" y="0"/>
                </a:moveTo>
                <a:lnTo>
                  <a:pt x="125205" y="80412"/>
                </a:lnTo>
                <a:lnTo>
                  <a:pt x="39701" y="8041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1" name="object 271"/>
          <p:cNvSpPr/>
          <p:nvPr/>
        </p:nvSpPr>
        <p:spPr>
          <a:xfrm>
            <a:off x="3277757" y="148290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2" name="object 272"/>
          <p:cNvSpPr/>
          <p:nvPr/>
        </p:nvSpPr>
        <p:spPr>
          <a:xfrm>
            <a:off x="3185529" y="1468153"/>
            <a:ext cx="68245" cy="24900"/>
          </a:xfrm>
          <a:custGeom>
            <a:avLst/>
            <a:gdLst/>
            <a:ahLst/>
            <a:cxnLst/>
            <a:rect l="l" t="t" r="r" b="b"/>
            <a:pathLst>
              <a:path w="75322" h="27482">
                <a:moveTo>
                  <a:pt x="75322" y="0"/>
                </a:moveTo>
                <a:lnTo>
                  <a:pt x="0" y="0"/>
                </a:lnTo>
                <a:lnTo>
                  <a:pt x="12214" y="27482"/>
                </a:lnTo>
                <a:lnTo>
                  <a:pt x="75322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3" name="object 273"/>
          <p:cNvSpPr/>
          <p:nvPr/>
        </p:nvSpPr>
        <p:spPr>
          <a:xfrm>
            <a:off x="3185531" y="1468148"/>
            <a:ext cx="68247" cy="24901"/>
          </a:xfrm>
          <a:custGeom>
            <a:avLst/>
            <a:gdLst/>
            <a:ahLst/>
            <a:cxnLst/>
            <a:rect l="l" t="t" r="r" b="b"/>
            <a:pathLst>
              <a:path w="75324" h="27483">
                <a:moveTo>
                  <a:pt x="75324" y="0"/>
                </a:moveTo>
                <a:lnTo>
                  <a:pt x="0" y="0"/>
                </a:lnTo>
                <a:lnTo>
                  <a:pt x="12214" y="27483"/>
                </a:lnTo>
                <a:lnTo>
                  <a:pt x="7532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4" name="object 274"/>
          <p:cNvSpPr/>
          <p:nvPr/>
        </p:nvSpPr>
        <p:spPr>
          <a:xfrm>
            <a:off x="3185532" y="1468148"/>
            <a:ext cx="11066" cy="24901"/>
          </a:xfrm>
          <a:custGeom>
            <a:avLst/>
            <a:gdLst/>
            <a:ahLst/>
            <a:cxnLst/>
            <a:rect l="l" t="t" r="r" b="b"/>
            <a:pathLst>
              <a:path w="12214" h="27483">
                <a:moveTo>
                  <a:pt x="0" y="0"/>
                </a:moveTo>
                <a:lnTo>
                  <a:pt x="12214" y="2748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5" name="object 275"/>
          <p:cNvSpPr/>
          <p:nvPr/>
        </p:nvSpPr>
        <p:spPr>
          <a:xfrm>
            <a:off x="2765900" y="1511499"/>
            <a:ext cx="921" cy="0"/>
          </a:xfrm>
          <a:custGeom>
            <a:avLst/>
            <a:gdLst/>
            <a:ahLst/>
            <a:cxnLst/>
            <a:rect l="l" t="t" r="r" b="b"/>
            <a:pathLst>
              <a:path w="1016">
                <a:moveTo>
                  <a:pt x="1016" y="0"/>
                </a:moveTo>
                <a:lnTo>
                  <a:pt x="0" y="0"/>
                </a:lnTo>
                <a:lnTo>
                  <a:pt x="101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6" name="object 276"/>
          <p:cNvSpPr/>
          <p:nvPr/>
        </p:nvSpPr>
        <p:spPr>
          <a:xfrm>
            <a:off x="2765902" y="1511494"/>
            <a:ext cx="920" cy="0"/>
          </a:xfrm>
          <a:custGeom>
            <a:avLst/>
            <a:gdLst/>
            <a:ahLst/>
            <a:cxnLst/>
            <a:rect l="l" t="t" r="r" b="b"/>
            <a:pathLst>
              <a:path w="1015">
                <a:moveTo>
                  <a:pt x="1015" y="0"/>
                </a:moveTo>
                <a:lnTo>
                  <a:pt x="0" y="0"/>
                </a:lnTo>
                <a:lnTo>
                  <a:pt x="101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7" name="object 277"/>
          <p:cNvSpPr/>
          <p:nvPr/>
        </p:nvSpPr>
        <p:spPr>
          <a:xfrm>
            <a:off x="3749036" y="1468153"/>
            <a:ext cx="136494" cy="43345"/>
          </a:xfrm>
          <a:custGeom>
            <a:avLst/>
            <a:gdLst/>
            <a:ahLst/>
            <a:cxnLst/>
            <a:rect l="l" t="t" r="r" b="b"/>
            <a:pathLst>
              <a:path w="150649" h="47840">
                <a:moveTo>
                  <a:pt x="150649" y="47840"/>
                </a:moveTo>
                <a:lnTo>
                  <a:pt x="126220" y="0"/>
                </a:lnTo>
                <a:lnTo>
                  <a:pt x="98737" y="0"/>
                </a:lnTo>
                <a:lnTo>
                  <a:pt x="0" y="47840"/>
                </a:lnTo>
                <a:lnTo>
                  <a:pt x="150649" y="4784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8" name="object 278"/>
          <p:cNvSpPr/>
          <p:nvPr/>
        </p:nvSpPr>
        <p:spPr>
          <a:xfrm>
            <a:off x="3838497" y="1468148"/>
            <a:ext cx="47035" cy="43345"/>
          </a:xfrm>
          <a:custGeom>
            <a:avLst/>
            <a:gdLst/>
            <a:ahLst/>
            <a:cxnLst/>
            <a:rect l="l" t="t" r="r" b="b"/>
            <a:pathLst>
              <a:path w="51913" h="47840">
                <a:moveTo>
                  <a:pt x="27483" y="0"/>
                </a:moveTo>
                <a:lnTo>
                  <a:pt x="0" y="0"/>
                </a:lnTo>
                <a:lnTo>
                  <a:pt x="51913" y="47840"/>
                </a:lnTo>
                <a:lnTo>
                  <a:pt x="2748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79" name="object 279"/>
          <p:cNvSpPr/>
          <p:nvPr/>
        </p:nvSpPr>
        <p:spPr>
          <a:xfrm>
            <a:off x="3749038" y="1468148"/>
            <a:ext cx="136494" cy="43345"/>
          </a:xfrm>
          <a:custGeom>
            <a:avLst/>
            <a:gdLst/>
            <a:ahLst/>
            <a:cxnLst/>
            <a:rect l="l" t="t" r="r" b="b"/>
            <a:pathLst>
              <a:path w="150649" h="47840">
                <a:moveTo>
                  <a:pt x="98736" y="0"/>
                </a:moveTo>
                <a:lnTo>
                  <a:pt x="150649" y="47840"/>
                </a:lnTo>
                <a:lnTo>
                  <a:pt x="0" y="47840"/>
                </a:lnTo>
                <a:lnTo>
                  <a:pt x="9873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0" name="object 280"/>
          <p:cNvSpPr/>
          <p:nvPr/>
        </p:nvSpPr>
        <p:spPr>
          <a:xfrm>
            <a:off x="3678944" y="1485676"/>
            <a:ext cx="23054" cy="31358"/>
          </a:xfrm>
          <a:custGeom>
            <a:avLst/>
            <a:gdLst/>
            <a:ahLst/>
            <a:cxnLst/>
            <a:rect l="l" t="t" r="r" b="b"/>
            <a:pathLst>
              <a:path w="25445" h="34610">
                <a:moveTo>
                  <a:pt x="25445" y="30534"/>
                </a:moveTo>
                <a:lnTo>
                  <a:pt x="0" y="0"/>
                </a:lnTo>
                <a:lnTo>
                  <a:pt x="15267" y="30534"/>
                </a:lnTo>
                <a:lnTo>
                  <a:pt x="17306" y="34610"/>
                </a:lnTo>
                <a:lnTo>
                  <a:pt x="25445" y="3053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1" name="object 281"/>
          <p:cNvSpPr/>
          <p:nvPr/>
        </p:nvSpPr>
        <p:spPr>
          <a:xfrm>
            <a:off x="3678947" y="1485670"/>
            <a:ext cx="23054" cy="27665"/>
          </a:xfrm>
          <a:custGeom>
            <a:avLst/>
            <a:gdLst/>
            <a:ahLst/>
            <a:cxnLst/>
            <a:rect l="l" t="t" r="r" b="b"/>
            <a:pathLst>
              <a:path w="25445" h="30534">
                <a:moveTo>
                  <a:pt x="0" y="0"/>
                </a:moveTo>
                <a:lnTo>
                  <a:pt x="15266" y="30534"/>
                </a:lnTo>
                <a:lnTo>
                  <a:pt x="25445" y="3053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2" name="object 282"/>
          <p:cNvSpPr/>
          <p:nvPr/>
        </p:nvSpPr>
        <p:spPr>
          <a:xfrm>
            <a:off x="3692778" y="1513337"/>
            <a:ext cx="9223" cy="3692"/>
          </a:xfrm>
          <a:custGeom>
            <a:avLst/>
            <a:gdLst/>
            <a:ahLst/>
            <a:cxnLst/>
            <a:rect l="l" t="t" r="r" b="b"/>
            <a:pathLst>
              <a:path w="10179" h="4075">
                <a:moveTo>
                  <a:pt x="0" y="0"/>
                </a:moveTo>
                <a:lnTo>
                  <a:pt x="10179" y="0"/>
                </a:lnTo>
                <a:lnTo>
                  <a:pt x="2039" y="407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3" name="object 283"/>
          <p:cNvSpPr/>
          <p:nvPr/>
        </p:nvSpPr>
        <p:spPr>
          <a:xfrm>
            <a:off x="3678944" y="1485676"/>
            <a:ext cx="77470" cy="27665"/>
          </a:xfrm>
          <a:custGeom>
            <a:avLst/>
            <a:gdLst/>
            <a:ahLst/>
            <a:cxnLst/>
            <a:rect l="l" t="t" r="r" b="b"/>
            <a:pathLst>
              <a:path w="85504" h="30534">
                <a:moveTo>
                  <a:pt x="0" y="0"/>
                </a:moveTo>
                <a:lnTo>
                  <a:pt x="25445" y="30534"/>
                </a:lnTo>
                <a:lnTo>
                  <a:pt x="8550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4" name="object 284"/>
          <p:cNvSpPr/>
          <p:nvPr/>
        </p:nvSpPr>
        <p:spPr>
          <a:xfrm>
            <a:off x="3678946" y="1485670"/>
            <a:ext cx="77470" cy="27665"/>
          </a:xfrm>
          <a:custGeom>
            <a:avLst/>
            <a:gdLst/>
            <a:ahLst/>
            <a:cxnLst/>
            <a:rect l="l" t="t" r="r" b="b"/>
            <a:pathLst>
              <a:path w="85504" h="30534">
                <a:moveTo>
                  <a:pt x="0" y="0"/>
                </a:moveTo>
                <a:lnTo>
                  <a:pt x="85504" y="0"/>
                </a:lnTo>
                <a:lnTo>
                  <a:pt x="25445" y="3053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5" name="object 285"/>
          <p:cNvSpPr/>
          <p:nvPr/>
        </p:nvSpPr>
        <p:spPr>
          <a:xfrm>
            <a:off x="2966031" y="14829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6" name="object 286"/>
          <p:cNvSpPr/>
          <p:nvPr/>
        </p:nvSpPr>
        <p:spPr>
          <a:xfrm>
            <a:off x="2966032" y="148290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7" name="object 287"/>
          <p:cNvSpPr/>
          <p:nvPr/>
        </p:nvSpPr>
        <p:spPr>
          <a:xfrm>
            <a:off x="2899629" y="1482910"/>
            <a:ext cx="79312" cy="30431"/>
          </a:xfrm>
          <a:custGeom>
            <a:avLst/>
            <a:gdLst/>
            <a:ahLst/>
            <a:cxnLst/>
            <a:rect l="l" t="t" r="r" b="b"/>
            <a:pathLst>
              <a:path w="87537" h="33587">
                <a:moveTo>
                  <a:pt x="87537" y="33587"/>
                </a:moveTo>
                <a:lnTo>
                  <a:pt x="73289" y="0"/>
                </a:lnTo>
                <a:lnTo>
                  <a:pt x="0" y="33587"/>
                </a:lnTo>
                <a:lnTo>
                  <a:pt x="87537" y="3358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8" name="object 288"/>
          <p:cNvSpPr/>
          <p:nvPr/>
        </p:nvSpPr>
        <p:spPr>
          <a:xfrm>
            <a:off x="2966033" y="1482905"/>
            <a:ext cx="12910" cy="30430"/>
          </a:xfrm>
          <a:custGeom>
            <a:avLst/>
            <a:gdLst/>
            <a:ahLst/>
            <a:cxnLst/>
            <a:rect l="l" t="t" r="r" b="b"/>
            <a:pathLst>
              <a:path w="14249" h="33586">
                <a:moveTo>
                  <a:pt x="14249" y="33586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89" name="object 289"/>
          <p:cNvSpPr/>
          <p:nvPr/>
        </p:nvSpPr>
        <p:spPr>
          <a:xfrm>
            <a:off x="2899629" y="1482905"/>
            <a:ext cx="79313" cy="30430"/>
          </a:xfrm>
          <a:custGeom>
            <a:avLst/>
            <a:gdLst/>
            <a:ahLst/>
            <a:cxnLst/>
            <a:rect l="l" t="t" r="r" b="b"/>
            <a:pathLst>
              <a:path w="87538" h="33586">
                <a:moveTo>
                  <a:pt x="73289" y="0"/>
                </a:moveTo>
                <a:lnTo>
                  <a:pt x="87538" y="33586"/>
                </a:lnTo>
                <a:lnTo>
                  <a:pt x="0" y="33586"/>
                </a:lnTo>
                <a:lnTo>
                  <a:pt x="7328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0" name="object 290"/>
          <p:cNvSpPr/>
          <p:nvPr/>
        </p:nvSpPr>
        <p:spPr>
          <a:xfrm>
            <a:off x="3556284" y="1446020"/>
            <a:ext cx="112513" cy="72857"/>
          </a:xfrm>
          <a:custGeom>
            <a:avLst/>
            <a:gdLst/>
            <a:ahLst/>
            <a:cxnLst/>
            <a:rect l="l" t="t" r="r" b="b"/>
            <a:pathLst>
              <a:path w="124181" h="80413">
                <a:moveTo>
                  <a:pt x="124181" y="80413"/>
                </a:moveTo>
                <a:lnTo>
                  <a:pt x="84484" y="0"/>
                </a:lnTo>
                <a:lnTo>
                  <a:pt x="0" y="0"/>
                </a:lnTo>
                <a:lnTo>
                  <a:pt x="39696" y="80413"/>
                </a:lnTo>
                <a:lnTo>
                  <a:pt x="124181" y="8041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1" name="object 291"/>
          <p:cNvSpPr/>
          <p:nvPr/>
        </p:nvSpPr>
        <p:spPr>
          <a:xfrm>
            <a:off x="3556285" y="1446013"/>
            <a:ext cx="112513" cy="72858"/>
          </a:xfrm>
          <a:custGeom>
            <a:avLst/>
            <a:gdLst/>
            <a:ahLst/>
            <a:cxnLst/>
            <a:rect l="l" t="t" r="r" b="b"/>
            <a:pathLst>
              <a:path w="124181" h="80414">
                <a:moveTo>
                  <a:pt x="84484" y="0"/>
                </a:moveTo>
                <a:lnTo>
                  <a:pt x="0" y="0"/>
                </a:lnTo>
                <a:lnTo>
                  <a:pt x="124181" y="80414"/>
                </a:lnTo>
                <a:lnTo>
                  <a:pt x="8448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2" name="object 292"/>
          <p:cNvSpPr/>
          <p:nvPr/>
        </p:nvSpPr>
        <p:spPr>
          <a:xfrm>
            <a:off x="3556285" y="1446013"/>
            <a:ext cx="112513" cy="72858"/>
          </a:xfrm>
          <a:custGeom>
            <a:avLst/>
            <a:gdLst/>
            <a:ahLst/>
            <a:cxnLst/>
            <a:rect l="l" t="t" r="r" b="b"/>
            <a:pathLst>
              <a:path w="124181" h="80414">
                <a:moveTo>
                  <a:pt x="0" y="0"/>
                </a:moveTo>
                <a:lnTo>
                  <a:pt x="124181" y="80414"/>
                </a:lnTo>
                <a:lnTo>
                  <a:pt x="39695" y="8041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3" name="object 293"/>
          <p:cNvSpPr/>
          <p:nvPr/>
        </p:nvSpPr>
        <p:spPr>
          <a:xfrm>
            <a:off x="2593435" y="1520724"/>
            <a:ext cx="8302" cy="3685"/>
          </a:xfrm>
          <a:custGeom>
            <a:avLst/>
            <a:gdLst/>
            <a:ahLst/>
            <a:cxnLst/>
            <a:rect l="l" t="t" r="r" b="b"/>
            <a:pathLst>
              <a:path w="9163" h="4067">
                <a:moveTo>
                  <a:pt x="8143" y="0"/>
                </a:moveTo>
                <a:lnTo>
                  <a:pt x="0" y="4067"/>
                </a:lnTo>
                <a:lnTo>
                  <a:pt x="9163" y="4067"/>
                </a:lnTo>
                <a:lnTo>
                  <a:pt x="8143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4" name="object 294"/>
          <p:cNvSpPr/>
          <p:nvPr/>
        </p:nvSpPr>
        <p:spPr>
          <a:xfrm>
            <a:off x="2593436" y="1520720"/>
            <a:ext cx="8300" cy="3684"/>
          </a:xfrm>
          <a:custGeom>
            <a:avLst/>
            <a:gdLst/>
            <a:ahLst/>
            <a:cxnLst/>
            <a:rect l="l" t="t" r="r" b="b"/>
            <a:pathLst>
              <a:path w="9161" h="4066">
                <a:moveTo>
                  <a:pt x="8144" y="0"/>
                </a:moveTo>
                <a:lnTo>
                  <a:pt x="9161" y="4066"/>
                </a:lnTo>
                <a:lnTo>
                  <a:pt x="0" y="4066"/>
                </a:lnTo>
                <a:lnTo>
                  <a:pt x="814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5" name="object 295"/>
          <p:cNvSpPr/>
          <p:nvPr/>
        </p:nvSpPr>
        <p:spPr>
          <a:xfrm>
            <a:off x="3381975" y="1493054"/>
            <a:ext cx="76547" cy="31354"/>
          </a:xfrm>
          <a:custGeom>
            <a:avLst/>
            <a:gdLst/>
            <a:ahLst/>
            <a:cxnLst/>
            <a:rect l="l" t="t" r="r" b="b"/>
            <a:pathLst>
              <a:path w="84485" h="34606">
                <a:moveTo>
                  <a:pt x="84485" y="34606"/>
                </a:moveTo>
                <a:lnTo>
                  <a:pt x="68199" y="0"/>
                </a:lnTo>
                <a:lnTo>
                  <a:pt x="0" y="34606"/>
                </a:lnTo>
                <a:lnTo>
                  <a:pt x="84485" y="3460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6" name="object 296"/>
          <p:cNvSpPr/>
          <p:nvPr/>
        </p:nvSpPr>
        <p:spPr>
          <a:xfrm>
            <a:off x="3443769" y="1493049"/>
            <a:ext cx="14755" cy="31354"/>
          </a:xfrm>
          <a:custGeom>
            <a:avLst/>
            <a:gdLst/>
            <a:ahLst/>
            <a:cxnLst/>
            <a:rect l="l" t="t" r="r" b="b"/>
            <a:pathLst>
              <a:path w="16285" h="34606">
                <a:moveTo>
                  <a:pt x="16285" y="34606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7" name="object 297"/>
          <p:cNvSpPr/>
          <p:nvPr/>
        </p:nvSpPr>
        <p:spPr>
          <a:xfrm>
            <a:off x="3381976" y="1493049"/>
            <a:ext cx="76546" cy="31354"/>
          </a:xfrm>
          <a:custGeom>
            <a:avLst/>
            <a:gdLst/>
            <a:ahLst/>
            <a:cxnLst/>
            <a:rect l="l" t="t" r="r" b="b"/>
            <a:pathLst>
              <a:path w="84484" h="34606">
                <a:moveTo>
                  <a:pt x="68199" y="0"/>
                </a:moveTo>
                <a:lnTo>
                  <a:pt x="84484" y="34606"/>
                </a:lnTo>
                <a:lnTo>
                  <a:pt x="0" y="34606"/>
                </a:lnTo>
                <a:lnTo>
                  <a:pt x="6819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8" name="object 298"/>
          <p:cNvSpPr/>
          <p:nvPr/>
        </p:nvSpPr>
        <p:spPr>
          <a:xfrm>
            <a:off x="3665108" y="1524410"/>
            <a:ext cx="31358" cy="12912"/>
          </a:xfrm>
          <a:custGeom>
            <a:avLst/>
            <a:gdLst/>
            <a:ahLst/>
            <a:cxnLst/>
            <a:rect l="l" t="t" r="r" b="b"/>
            <a:pathLst>
              <a:path w="34610" h="14251">
                <a:moveTo>
                  <a:pt x="27485" y="0"/>
                </a:moveTo>
                <a:lnTo>
                  <a:pt x="0" y="14251"/>
                </a:lnTo>
                <a:lnTo>
                  <a:pt x="34610" y="14251"/>
                </a:lnTo>
                <a:lnTo>
                  <a:pt x="27485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299" name="object 299"/>
          <p:cNvSpPr/>
          <p:nvPr/>
        </p:nvSpPr>
        <p:spPr>
          <a:xfrm>
            <a:off x="3665109" y="1524404"/>
            <a:ext cx="31358" cy="12914"/>
          </a:xfrm>
          <a:custGeom>
            <a:avLst/>
            <a:gdLst/>
            <a:ahLst/>
            <a:cxnLst/>
            <a:rect l="l" t="t" r="r" b="b"/>
            <a:pathLst>
              <a:path w="34610" h="14253">
                <a:moveTo>
                  <a:pt x="27486" y="0"/>
                </a:moveTo>
                <a:lnTo>
                  <a:pt x="34610" y="14253"/>
                </a:lnTo>
                <a:lnTo>
                  <a:pt x="0" y="14253"/>
                </a:lnTo>
                <a:lnTo>
                  <a:pt x="2748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0" name="object 300"/>
          <p:cNvSpPr/>
          <p:nvPr/>
        </p:nvSpPr>
        <p:spPr>
          <a:xfrm>
            <a:off x="2709641" y="1511499"/>
            <a:ext cx="68246" cy="25822"/>
          </a:xfrm>
          <a:custGeom>
            <a:avLst/>
            <a:gdLst/>
            <a:ahLst/>
            <a:cxnLst/>
            <a:rect l="l" t="t" r="r" b="b"/>
            <a:pathLst>
              <a:path w="75323" h="28500">
                <a:moveTo>
                  <a:pt x="75323" y="28500"/>
                </a:moveTo>
                <a:lnTo>
                  <a:pt x="63108" y="0"/>
                </a:lnTo>
                <a:lnTo>
                  <a:pt x="62092" y="0"/>
                </a:lnTo>
                <a:lnTo>
                  <a:pt x="0" y="28500"/>
                </a:lnTo>
                <a:lnTo>
                  <a:pt x="75323" y="2850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1" name="object 301"/>
          <p:cNvSpPr/>
          <p:nvPr/>
        </p:nvSpPr>
        <p:spPr>
          <a:xfrm>
            <a:off x="2765902" y="1511494"/>
            <a:ext cx="11987" cy="25824"/>
          </a:xfrm>
          <a:custGeom>
            <a:avLst/>
            <a:gdLst/>
            <a:ahLst/>
            <a:cxnLst/>
            <a:rect l="l" t="t" r="r" b="b"/>
            <a:pathLst>
              <a:path w="13230" h="28502">
                <a:moveTo>
                  <a:pt x="1015" y="0"/>
                </a:moveTo>
                <a:lnTo>
                  <a:pt x="0" y="0"/>
                </a:lnTo>
                <a:lnTo>
                  <a:pt x="13230" y="28502"/>
                </a:lnTo>
                <a:lnTo>
                  <a:pt x="101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2" name="object 302"/>
          <p:cNvSpPr/>
          <p:nvPr/>
        </p:nvSpPr>
        <p:spPr>
          <a:xfrm>
            <a:off x="2709641" y="1511494"/>
            <a:ext cx="68247" cy="25824"/>
          </a:xfrm>
          <a:custGeom>
            <a:avLst/>
            <a:gdLst/>
            <a:ahLst/>
            <a:cxnLst/>
            <a:rect l="l" t="t" r="r" b="b"/>
            <a:pathLst>
              <a:path w="75324" h="28502">
                <a:moveTo>
                  <a:pt x="62094" y="0"/>
                </a:moveTo>
                <a:lnTo>
                  <a:pt x="75324" y="28502"/>
                </a:lnTo>
                <a:lnTo>
                  <a:pt x="0" y="28502"/>
                </a:lnTo>
                <a:lnTo>
                  <a:pt x="6209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3" name="object 303"/>
          <p:cNvSpPr/>
          <p:nvPr/>
        </p:nvSpPr>
        <p:spPr>
          <a:xfrm>
            <a:off x="3592250" y="1518878"/>
            <a:ext cx="76547" cy="31358"/>
          </a:xfrm>
          <a:custGeom>
            <a:avLst/>
            <a:gdLst/>
            <a:ahLst/>
            <a:cxnLst/>
            <a:rect l="l" t="t" r="r" b="b"/>
            <a:pathLst>
              <a:path w="84485" h="34610">
                <a:moveTo>
                  <a:pt x="84485" y="0"/>
                </a:moveTo>
                <a:lnTo>
                  <a:pt x="0" y="0"/>
                </a:lnTo>
                <a:lnTo>
                  <a:pt x="16286" y="34610"/>
                </a:lnTo>
                <a:lnTo>
                  <a:pt x="84485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4" name="object 304"/>
          <p:cNvSpPr/>
          <p:nvPr/>
        </p:nvSpPr>
        <p:spPr>
          <a:xfrm>
            <a:off x="3592251" y="1518873"/>
            <a:ext cx="14755" cy="31357"/>
          </a:xfrm>
          <a:custGeom>
            <a:avLst/>
            <a:gdLst/>
            <a:ahLst/>
            <a:cxnLst/>
            <a:rect l="l" t="t" r="r" b="b"/>
            <a:pathLst>
              <a:path w="16285" h="34609">
                <a:moveTo>
                  <a:pt x="16285" y="34609"/>
                </a:moveTo>
                <a:lnTo>
                  <a:pt x="0" y="0"/>
                </a:lnTo>
                <a:lnTo>
                  <a:pt x="16285" y="34609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5" name="object 305"/>
          <p:cNvSpPr/>
          <p:nvPr/>
        </p:nvSpPr>
        <p:spPr>
          <a:xfrm>
            <a:off x="3592251" y="1518873"/>
            <a:ext cx="76547" cy="31357"/>
          </a:xfrm>
          <a:custGeom>
            <a:avLst/>
            <a:gdLst/>
            <a:ahLst/>
            <a:cxnLst/>
            <a:rect l="l" t="t" r="r" b="b"/>
            <a:pathLst>
              <a:path w="84485" h="34609">
                <a:moveTo>
                  <a:pt x="16285" y="34609"/>
                </a:moveTo>
                <a:lnTo>
                  <a:pt x="0" y="0"/>
                </a:lnTo>
                <a:lnTo>
                  <a:pt x="84485" y="0"/>
                </a:lnTo>
                <a:lnTo>
                  <a:pt x="16285" y="34609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6" name="object 306"/>
          <p:cNvSpPr/>
          <p:nvPr/>
        </p:nvSpPr>
        <p:spPr>
          <a:xfrm>
            <a:off x="2531641" y="1524409"/>
            <a:ext cx="82082" cy="28593"/>
          </a:xfrm>
          <a:custGeom>
            <a:avLst/>
            <a:gdLst/>
            <a:ahLst/>
            <a:cxnLst/>
            <a:rect l="l" t="t" r="r" b="b"/>
            <a:pathLst>
              <a:path w="90594" h="31558">
                <a:moveTo>
                  <a:pt x="90594" y="31558"/>
                </a:moveTo>
                <a:lnTo>
                  <a:pt x="77364" y="0"/>
                </a:lnTo>
                <a:lnTo>
                  <a:pt x="68201" y="0"/>
                </a:lnTo>
                <a:lnTo>
                  <a:pt x="0" y="31558"/>
                </a:lnTo>
                <a:lnTo>
                  <a:pt x="90594" y="3155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7" name="object 307"/>
          <p:cNvSpPr/>
          <p:nvPr/>
        </p:nvSpPr>
        <p:spPr>
          <a:xfrm>
            <a:off x="2593436" y="1524404"/>
            <a:ext cx="20289" cy="28593"/>
          </a:xfrm>
          <a:custGeom>
            <a:avLst/>
            <a:gdLst/>
            <a:ahLst/>
            <a:cxnLst/>
            <a:rect l="l" t="t" r="r" b="b"/>
            <a:pathLst>
              <a:path w="22393" h="31558">
                <a:moveTo>
                  <a:pt x="9161" y="0"/>
                </a:moveTo>
                <a:lnTo>
                  <a:pt x="0" y="0"/>
                </a:lnTo>
                <a:lnTo>
                  <a:pt x="22393" y="31558"/>
                </a:lnTo>
                <a:lnTo>
                  <a:pt x="916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8" name="object 308"/>
          <p:cNvSpPr/>
          <p:nvPr/>
        </p:nvSpPr>
        <p:spPr>
          <a:xfrm>
            <a:off x="2531643" y="1524404"/>
            <a:ext cx="82081" cy="28593"/>
          </a:xfrm>
          <a:custGeom>
            <a:avLst/>
            <a:gdLst/>
            <a:ahLst/>
            <a:cxnLst/>
            <a:rect l="l" t="t" r="r" b="b"/>
            <a:pathLst>
              <a:path w="90593" h="31558">
                <a:moveTo>
                  <a:pt x="68200" y="0"/>
                </a:moveTo>
                <a:lnTo>
                  <a:pt x="90593" y="31558"/>
                </a:lnTo>
                <a:lnTo>
                  <a:pt x="0" y="31558"/>
                </a:lnTo>
                <a:lnTo>
                  <a:pt x="6820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09" name="object 309"/>
          <p:cNvSpPr/>
          <p:nvPr/>
        </p:nvSpPr>
        <p:spPr>
          <a:xfrm>
            <a:off x="3628218" y="1537321"/>
            <a:ext cx="77473" cy="18445"/>
          </a:xfrm>
          <a:custGeom>
            <a:avLst/>
            <a:gdLst/>
            <a:ahLst/>
            <a:cxnLst/>
            <a:rect l="l" t="t" r="r" b="b"/>
            <a:pathLst>
              <a:path w="85507" h="20358">
                <a:moveTo>
                  <a:pt x="85507" y="20358"/>
                </a:moveTo>
                <a:lnTo>
                  <a:pt x="75326" y="0"/>
                </a:lnTo>
                <a:lnTo>
                  <a:pt x="40716" y="0"/>
                </a:lnTo>
                <a:lnTo>
                  <a:pt x="0" y="20358"/>
                </a:lnTo>
                <a:lnTo>
                  <a:pt x="85507" y="2035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0" name="object 310"/>
          <p:cNvSpPr/>
          <p:nvPr/>
        </p:nvSpPr>
        <p:spPr>
          <a:xfrm>
            <a:off x="3665110" y="1537318"/>
            <a:ext cx="40582" cy="18444"/>
          </a:xfrm>
          <a:custGeom>
            <a:avLst/>
            <a:gdLst/>
            <a:ahLst/>
            <a:cxnLst/>
            <a:rect l="l" t="t" r="r" b="b"/>
            <a:pathLst>
              <a:path w="44791" h="20357">
                <a:moveTo>
                  <a:pt x="34610" y="0"/>
                </a:moveTo>
                <a:lnTo>
                  <a:pt x="0" y="0"/>
                </a:lnTo>
                <a:lnTo>
                  <a:pt x="44791" y="20357"/>
                </a:lnTo>
                <a:lnTo>
                  <a:pt x="3461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1" name="object 311"/>
          <p:cNvSpPr/>
          <p:nvPr/>
        </p:nvSpPr>
        <p:spPr>
          <a:xfrm>
            <a:off x="3628220" y="1537318"/>
            <a:ext cx="77472" cy="18444"/>
          </a:xfrm>
          <a:custGeom>
            <a:avLst/>
            <a:gdLst/>
            <a:ahLst/>
            <a:cxnLst/>
            <a:rect l="l" t="t" r="r" b="b"/>
            <a:pathLst>
              <a:path w="85506" h="20357">
                <a:moveTo>
                  <a:pt x="40715" y="0"/>
                </a:moveTo>
                <a:lnTo>
                  <a:pt x="85506" y="20357"/>
                </a:lnTo>
                <a:lnTo>
                  <a:pt x="0" y="20357"/>
                </a:lnTo>
                <a:lnTo>
                  <a:pt x="4071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2" name="object 312"/>
          <p:cNvSpPr/>
          <p:nvPr/>
        </p:nvSpPr>
        <p:spPr>
          <a:xfrm>
            <a:off x="2878417" y="1564991"/>
            <a:ext cx="38733" cy="14756"/>
          </a:xfrm>
          <a:custGeom>
            <a:avLst/>
            <a:gdLst/>
            <a:ahLst/>
            <a:cxnLst/>
            <a:rect l="l" t="t" r="r" b="b"/>
            <a:pathLst>
              <a:path w="42750" h="16286">
                <a:moveTo>
                  <a:pt x="35626" y="0"/>
                </a:moveTo>
                <a:lnTo>
                  <a:pt x="0" y="16286"/>
                </a:lnTo>
                <a:lnTo>
                  <a:pt x="42750" y="16286"/>
                </a:lnTo>
                <a:lnTo>
                  <a:pt x="3562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3" name="object 313"/>
          <p:cNvSpPr/>
          <p:nvPr/>
        </p:nvSpPr>
        <p:spPr>
          <a:xfrm>
            <a:off x="2878420" y="1564986"/>
            <a:ext cx="38732" cy="14758"/>
          </a:xfrm>
          <a:custGeom>
            <a:avLst/>
            <a:gdLst/>
            <a:ahLst/>
            <a:cxnLst/>
            <a:rect l="l" t="t" r="r" b="b"/>
            <a:pathLst>
              <a:path w="42749" h="16288">
                <a:moveTo>
                  <a:pt x="35625" y="0"/>
                </a:moveTo>
                <a:lnTo>
                  <a:pt x="42749" y="16288"/>
                </a:lnTo>
                <a:lnTo>
                  <a:pt x="0" y="16288"/>
                </a:lnTo>
                <a:lnTo>
                  <a:pt x="3562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4" name="object 314"/>
          <p:cNvSpPr/>
          <p:nvPr/>
        </p:nvSpPr>
        <p:spPr>
          <a:xfrm>
            <a:off x="3749036" y="1511499"/>
            <a:ext cx="168772" cy="68248"/>
          </a:xfrm>
          <a:custGeom>
            <a:avLst/>
            <a:gdLst/>
            <a:ahLst/>
            <a:cxnLst/>
            <a:rect l="l" t="t" r="r" b="b"/>
            <a:pathLst>
              <a:path w="186274" h="75326">
                <a:moveTo>
                  <a:pt x="186274" y="75326"/>
                </a:moveTo>
                <a:lnTo>
                  <a:pt x="150649" y="0"/>
                </a:lnTo>
                <a:lnTo>
                  <a:pt x="0" y="0"/>
                </a:lnTo>
                <a:lnTo>
                  <a:pt x="36644" y="75326"/>
                </a:lnTo>
                <a:lnTo>
                  <a:pt x="186274" y="7532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5" name="object 315"/>
          <p:cNvSpPr/>
          <p:nvPr/>
        </p:nvSpPr>
        <p:spPr>
          <a:xfrm>
            <a:off x="3749038" y="1511494"/>
            <a:ext cx="168773" cy="68249"/>
          </a:xfrm>
          <a:custGeom>
            <a:avLst/>
            <a:gdLst/>
            <a:ahLst/>
            <a:cxnLst/>
            <a:rect l="l" t="t" r="r" b="b"/>
            <a:pathLst>
              <a:path w="186275" h="75327">
                <a:moveTo>
                  <a:pt x="150649" y="0"/>
                </a:moveTo>
                <a:lnTo>
                  <a:pt x="0" y="0"/>
                </a:lnTo>
                <a:lnTo>
                  <a:pt x="186275" y="75327"/>
                </a:lnTo>
                <a:lnTo>
                  <a:pt x="15064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6" name="object 316"/>
          <p:cNvSpPr/>
          <p:nvPr/>
        </p:nvSpPr>
        <p:spPr>
          <a:xfrm>
            <a:off x="3749038" y="1511494"/>
            <a:ext cx="168773" cy="68249"/>
          </a:xfrm>
          <a:custGeom>
            <a:avLst/>
            <a:gdLst/>
            <a:ahLst/>
            <a:cxnLst/>
            <a:rect l="l" t="t" r="r" b="b"/>
            <a:pathLst>
              <a:path w="186275" h="75327">
                <a:moveTo>
                  <a:pt x="0" y="0"/>
                </a:moveTo>
                <a:lnTo>
                  <a:pt x="186275" y="75327"/>
                </a:lnTo>
                <a:lnTo>
                  <a:pt x="36644" y="7532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7" name="object 317"/>
          <p:cNvSpPr/>
          <p:nvPr/>
        </p:nvSpPr>
        <p:spPr>
          <a:xfrm>
            <a:off x="3581183" y="1584360"/>
            <a:ext cx="27670" cy="11066"/>
          </a:xfrm>
          <a:custGeom>
            <a:avLst/>
            <a:gdLst/>
            <a:ahLst/>
            <a:cxnLst/>
            <a:rect l="l" t="t" r="r" b="b"/>
            <a:pathLst>
              <a:path w="30539" h="12214">
                <a:moveTo>
                  <a:pt x="24429" y="0"/>
                </a:moveTo>
                <a:lnTo>
                  <a:pt x="0" y="12214"/>
                </a:lnTo>
                <a:lnTo>
                  <a:pt x="30539" y="12214"/>
                </a:lnTo>
                <a:lnTo>
                  <a:pt x="24429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8" name="object 318"/>
          <p:cNvSpPr/>
          <p:nvPr/>
        </p:nvSpPr>
        <p:spPr>
          <a:xfrm>
            <a:off x="3581185" y="1584356"/>
            <a:ext cx="27670" cy="11066"/>
          </a:xfrm>
          <a:custGeom>
            <a:avLst/>
            <a:gdLst/>
            <a:ahLst/>
            <a:cxnLst/>
            <a:rect l="l" t="t" r="r" b="b"/>
            <a:pathLst>
              <a:path w="30539" h="12214">
                <a:moveTo>
                  <a:pt x="24429" y="0"/>
                </a:moveTo>
                <a:lnTo>
                  <a:pt x="30539" y="12214"/>
                </a:lnTo>
                <a:lnTo>
                  <a:pt x="0" y="12214"/>
                </a:lnTo>
                <a:lnTo>
                  <a:pt x="2442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19" name="object 319"/>
          <p:cNvSpPr/>
          <p:nvPr/>
        </p:nvSpPr>
        <p:spPr>
          <a:xfrm>
            <a:off x="2844290" y="1579749"/>
            <a:ext cx="79316" cy="15679"/>
          </a:xfrm>
          <a:custGeom>
            <a:avLst/>
            <a:gdLst/>
            <a:ahLst/>
            <a:cxnLst/>
            <a:rect l="l" t="t" r="r" b="b"/>
            <a:pathLst>
              <a:path w="87541" h="17305">
                <a:moveTo>
                  <a:pt x="87541" y="17305"/>
                </a:moveTo>
                <a:lnTo>
                  <a:pt x="80417" y="0"/>
                </a:lnTo>
                <a:lnTo>
                  <a:pt x="37666" y="0"/>
                </a:lnTo>
                <a:lnTo>
                  <a:pt x="0" y="17305"/>
                </a:lnTo>
                <a:lnTo>
                  <a:pt x="87541" y="1730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0" name="object 320"/>
          <p:cNvSpPr/>
          <p:nvPr/>
        </p:nvSpPr>
        <p:spPr>
          <a:xfrm>
            <a:off x="2878419" y="1579744"/>
            <a:ext cx="45188" cy="15679"/>
          </a:xfrm>
          <a:custGeom>
            <a:avLst/>
            <a:gdLst/>
            <a:ahLst/>
            <a:cxnLst/>
            <a:rect l="l" t="t" r="r" b="b"/>
            <a:pathLst>
              <a:path w="49874" h="17305">
                <a:moveTo>
                  <a:pt x="42749" y="0"/>
                </a:moveTo>
                <a:lnTo>
                  <a:pt x="0" y="0"/>
                </a:lnTo>
                <a:lnTo>
                  <a:pt x="49874" y="17305"/>
                </a:lnTo>
                <a:lnTo>
                  <a:pt x="4274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1" name="object 321"/>
          <p:cNvSpPr/>
          <p:nvPr/>
        </p:nvSpPr>
        <p:spPr>
          <a:xfrm>
            <a:off x="2844292" y="1579744"/>
            <a:ext cx="79315" cy="15679"/>
          </a:xfrm>
          <a:custGeom>
            <a:avLst/>
            <a:gdLst/>
            <a:ahLst/>
            <a:cxnLst/>
            <a:rect l="l" t="t" r="r" b="b"/>
            <a:pathLst>
              <a:path w="87540" h="17305">
                <a:moveTo>
                  <a:pt x="37666" y="0"/>
                </a:moveTo>
                <a:lnTo>
                  <a:pt x="87540" y="17305"/>
                </a:lnTo>
                <a:lnTo>
                  <a:pt x="0" y="17305"/>
                </a:lnTo>
                <a:lnTo>
                  <a:pt x="3766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2" name="object 322"/>
          <p:cNvSpPr/>
          <p:nvPr/>
        </p:nvSpPr>
        <p:spPr>
          <a:xfrm>
            <a:off x="3381975" y="1524409"/>
            <a:ext cx="113437" cy="72860"/>
          </a:xfrm>
          <a:custGeom>
            <a:avLst/>
            <a:gdLst/>
            <a:ahLst/>
            <a:cxnLst/>
            <a:rect l="l" t="t" r="r" b="b"/>
            <a:pathLst>
              <a:path w="125201" h="80416">
                <a:moveTo>
                  <a:pt x="125201" y="80416"/>
                </a:moveTo>
                <a:lnTo>
                  <a:pt x="84485" y="0"/>
                </a:lnTo>
                <a:lnTo>
                  <a:pt x="0" y="0"/>
                </a:lnTo>
                <a:lnTo>
                  <a:pt x="39697" y="80416"/>
                </a:lnTo>
                <a:lnTo>
                  <a:pt x="125201" y="8041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3" name="object 323"/>
          <p:cNvSpPr/>
          <p:nvPr/>
        </p:nvSpPr>
        <p:spPr>
          <a:xfrm>
            <a:off x="3381976" y="1524404"/>
            <a:ext cx="113436" cy="72860"/>
          </a:xfrm>
          <a:custGeom>
            <a:avLst/>
            <a:gdLst/>
            <a:ahLst/>
            <a:cxnLst/>
            <a:rect l="l" t="t" r="r" b="b"/>
            <a:pathLst>
              <a:path w="125200" h="80416">
                <a:moveTo>
                  <a:pt x="84484" y="0"/>
                </a:moveTo>
                <a:lnTo>
                  <a:pt x="0" y="0"/>
                </a:lnTo>
                <a:lnTo>
                  <a:pt x="125200" y="80416"/>
                </a:lnTo>
                <a:lnTo>
                  <a:pt x="8448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4" name="object 324"/>
          <p:cNvSpPr/>
          <p:nvPr/>
        </p:nvSpPr>
        <p:spPr>
          <a:xfrm>
            <a:off x="3381976" y="1524404"/>
            <a:ext cx="113436" cy="72860"/>
          </a:xfrm>
          <a:custGeom>
            <a:avLst/>
            <a:gdLst/>
            <a:ahLst/>
            <a:cxnLst/>
            <a:rect l="l" t="t" r="r" b="b"/>
            <a:pathLst>
              <a:path w="125200" h="80416">
                <a:moveTo>
                  <a:pt x="0" y="0"/>
                </a:moveTo>
                <a:lnTo>
                  <a:pt x="125200" y="80416"/>
                </a:lnTo>
                <a:lnTo>
                  <a:pt x="39695" y="8041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5" name="object 325"/>
          <p:cNvSpPr/>
          <p:nvPr/>
        </p:nvSpPr>
        <p:spPr>
          <a:xfrm>
            <a:off x="2518731" y="1606494"/>
            <a:ext cx="7378" cy="2766"/>
          </a:xfrm>
          <a:custGeom>
            <a:avLst/>
            <a:gdLst/>
            <a:ahLst/>
            <a:cxnLst/>
            <a:rect l="l" t="t" r="r" b="b"/>
            <a:pathLst>
              <a:path w="8143" h="3053">
                <a:moveTo>
                  <a:pt x="7124" y="0"/>
                </a:moveTo>
                <a:lnTo>
                  <a:pt x="0" y="3053"/>
                </a:lnTo>
                <a:lnTo>
                  <a:pt x="8143" y="3053"/>
                </a:lnTo>
                <a:lnTo>
                  <a:pt x="712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6" name="object 326"/>
          <p:cNvSpPr/>
          <p:nvPr/>
        </p:nvSpPr>
        <p:spPr>
          <a:xfrm>
            <a:off x="2518732" y="1606491"/>
            <a:ext cx="7379" cy="2764"/>
          </a:xfrm>
          <a:custGeom>
            <a:avLst/>
            <a:gdLst/>
            <a:ahLst/>
            <a:cxnLst/>
            <a:rect l="l" t="t" r="r" b="b"/>
            <a:pathLst>
              <a:path w="8144" h="3051">
                <a:moveTo>
                  <a:pt x="7124" y="0"/>
                </a:moveTo>
                <a:lnTo>
                  <a:pt x="8144" y="3051"/>
                </a:lnTo>
                <a:lnTo>
                  <a:pt x="0" y="3051"/>
                </a:lnTo>
                <a:lnTo>
                  <a:pt x="712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7" name="object 327"/>
          <p:cNvSpPr/>
          <p:nvPr/>
        </p:nvSpPr>
        <p:spPr>
          <a:xfrm>
            <a:off x="2899629" y="1513342"/>
            <a:ext cx="122661" cy="95918"/>
          </a:xfrm>
          <a:custGeom>
            <a:avLst/>
            <a:gdLst/>
            <a:ahLst/>
            <a:cxnLst/>
            <a:rect l="l" t="t" r="r" b="b"/>
            <a:pathLst>
              <a:path w="135381" h="105865">
                <a:moveTo>
                  <a:pt x="135381" y="105865"/>
                </a:moveTo>
                <a:lnTo>
                  <a:pt x="87537" y="0"/>
                </a:lnTo>
                <a:lnTo>
                  <a:pt x="0" y="0"/>
                </a:lnTo>
                <a:lnTo>
                  <a:pt x="47839" y="105865"/>
                </a:lnTo>
                <a:lnTo>
                  <a:pt x="135381" y="10586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8" name="object 328"/>
          <p:cNvSpPr/>
          <p:nvPr/>
        </p:nvSpPr>
        <p:spPr>
          <a:xfrm>
            <a:off x="2899630" y="1513337"/>
            <a:ext cx="122661" cy="95918"/>
          </a:xfrm>
          <a:custGeom>
            <a:avLst/>
            <a:gdLst/>
            <a:ahLst/>
            <a:cxnLst/>
            <a:rect l="l" t="t" r="r" b="b"/>
            <a:pathLst>
              <a:path w="135381" h="105865">
                <a:moveTo>
                  <a:pt x="87538" y="0"/>
                </a:moveTo>
                <a:lnTo>
                  <a:pt x="0" y="0"/>
                </a:lnTo>
                <a:lnTo>
                  <a:pt x="135381" y="105865"/>
                </a:lnTo>
                <a:lnTo>
                  <a:pt x="8753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29" name="object 329"/>
          <p:cNvSpPr/>
          <p:nvPr/>
        </p:nvSpPr>
        <p:spPr>
          <a:xfrm>
            <a:off x="2899630" y="1513337"/>
            <a:ext cx="122661" cy="95918"/>
          </a:xfrm>
          <a:custGeom>
            <a:avLst/>
            <a:gdLst/>
            <a:ahLst/>
            <a:cxnLst/>
            <a:rect l="l" t="t" r="r" b="b"/>
            <a:pathLst>
              <a:path w="135381" h="105865">
                <a:moveTo>
                  <a:pt x="0" y="0"/>
                </a:moveTo>
                <a:lnTo>
                  <a:pt x="135381" y="105865"/>
                </a:lnTo>
                <a:lnTo>
                  <a:pt x="47840" y="10586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0" name="object 330"/>
          <p:cNvSpPr/>
          <p:nvPr/>
        </p:nvSpPr>
        <p:spPr>
          <a:xfrm>
            <a:off x="2709642" y="1537321"/>
            <a:ext cx="98681" cy="71939"/>
          </a:xfrm>
          <a:custGeom>
            <a:avLst/>
            <a:gdLst/>
            <a:ahLst/>
            <a:cxnLst/>
            <a:rect l="l" t="t" r="r" b="b"/>
            <a:pathLst>
              <a:path w="108915" h="79399">
                <a:moveTo>
                  <a:pt x="108915" y="79399"/>
                </a:moveTo>
                <a:lnTo>
                  <a:pt x="75323" y="0"/>
                </a:lnTo>
                <a:lnTo>
                  <a:pt x="0" y="0"/>
                </a:lnTo>
                <a:lnTo>
                  <a:pt x="33591" y="79399"/>
                </a:lnTo>
                <a:lnTo>
                  <a:pt x="108915" y="7939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1" name="object 331"/>
          <p:cNvSpPr/>
          <p:nvPr/>
        </p:nvSpPr>
        <p:spPr>
          <a:xfrm>
            <a:off x="2709642" y="1537317"/>
            <a:ext cx="98681" cy="71936"/>
          </a:xfrm>
          <a:custGeom>
            <a:avLst/>
            <a:gdLst/>
            <a:ahLst/>
            <a:cxnLst/>
            <a:rect l="l" t="t" r="r" b="b"/>
            <a:pathLst>
              <a:path w="108915" h="79396">
                <a:moveTo>
                  <a:pt x="75324" y="0"/>
                </a:moveTo>
                <a:lnTo>
                  <a:pt x="0" y="0"/>
                </a:lnTo>
                <a:lnTo>
                  <a:pt x="108915" y="79396"/>
                </a:lnTo>
                <a:lnTo>
                  <a:pt x="7532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2" name="object 332"/>
          <p:cNvSpPr/>
          <p:nvPr/>
        </p:nvSpPr>
        <p:spPr>
          <a:xfrm>
            <a:off x="2709642" y="1537317"/>
            <a:ext cx="98681" cy="71936"/>
          </a:xfrm>
          <a:custGeom>
            <a:avLst/>
            <a:gdLst/>
            <a:ahLst/>
            <a:cxnLst/>
            <a:rect l="l" t="t" r="r" b="b"/>
            <a:pathLst>
              <a:path w="108915" h="79396">
                <a:moveTo>
                  <a:pt x="0" y="0"/>
                </a:moveTo>
                <a:lnTo>
                  <a:pt x="108915" y="79396"/>
                </a:lnTo>
                <a:lnTo>
                  <a:pt x="33593" y="7939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3" name="object 333"/>
          <p:cNvSpPr/>
          <p:nvPr/>
        </p:nvSpPr>
        <p:spPr>
          <a:xfrm>
            <a:off x="3541523" y="1595427"/>
            <a:ext cx="76550" cy="19364"/>
          </a:xfrm>
          <a:custGeom>
            <a:avLst/>
            <a:gdLst/>
            <a:ahLst/>
            <a:cxnLst/>
            <a:rect l="l" t="t" r="r" b="b"/>
            <a:pathLst>
              <a:path w="84488" h="21372">
                <a:moveTo>
                  <a:pt x="84488" y="21372"/>
                </a:moveTo>
                <a:lnTo>
                  <a:pt x="74311" y="0"/>
                </a:lnTo>
                <a:lnTo>
                  <a:pt x="43771" y="0"/>
                </a:lnTo>
                <a:lnTo>
                  <a:pt x="0" y="21372"/>
                </a:lnTo>
                <a:lnTo>
                  <a:pt x="84488" y="2137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4" name="object 334"/>
          <p:cNvSpPr/>
          <p:nvPr/>
        </p:nvSpPr>
        <p:spPr>
          <a:xfrm>
            <a:off x="3581185" y="1595423"/>
            <a:ext cx="36889" cy="19363"/>
          </a:xfrm>
          <a:custGeom>
            <a:avLst/>
            <a:gdLst/>
            <a:ahLst/>
            <a:cxnLst/>
            <a:rect l="l" t="t" r="r" b="b"/>
            <a:pathLst>
              <a:path w="40715" h="21371">
                <a:moveTo>
                  <a:pt x="30539" y="0"/>
                </a:moveTo>
                <a:lnTo>
                  <a:pt x="0" y="0"/>
                </a:lnTo>
                <a:lnTo>
                  <a:pt x="40715" y="21371"/>
                </a:lnTo>
                <a:lnTo>
                  <a:pt x="3053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5" name="object 335"/>
          <p:cNvSpPr/>
          <p:nvPr/>
        </p:nvSpPr>
        <p:spPr>
          <a:xfrm>
            <a:off x="3541526" y="1595423"/>
            <a:ext cx="76548" cy="19363"/>
          </a:xfrm>
          <a:custGeom>
            <a:avLst/>
            <a:gdLst/>
            <a:ahLst/>
            <a:cxnLst/>
            <a:rect l="l" t="t" r="r" b="b"/>
            <a:pathLst>
              <a:path w="84486" h="21371">
                <a:moveTo>
                  <a:pt x="43770" y="0"/>
                </a:moveTo>
                <a:lnTo>
                  <a:pt x="84486" y="21371"/>
                </a:lnTo>
                <a:lnTo>
                  <a:pt x="0" y="21371"/>
                </a:lnTo>
                <a:lnTo>
                  <a:pt x="4377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6" name="object 336"/>
          <p:cNvSpPr/>
          <p:nvPr/>
        </p:nvSpPr>
        <p:spPr>
          <a:xfrm>
            <a:off x="2531642" y="1553002"/>
            <a:ext cx="110674" cy="66401"/>
          </a:xfrm>
          <a:custGeom>
            <a:avLst/>
            <a:gdLst/>
            <a:ahLst/>
            <a:cxnLst/>
            <a:rect l="l" t="t" r="r" b="b"/>
            <a:pathLst>
              <a:path w="122151" h="73287">
                <a:moveTo>
                  <a:pt x="122151" y="73287"/>
                </a:moveTo>
                <a:lnTo>
                  <a:pt x="90594" y="0"/>
                </a:lnTo>
                <a:lnTo>
                  <a:pt x="0" y="0"/>
                </a:lnTo>
                <a:lnTo>
                  <a:pt x="31556" y="73287"/>
                </a:lnTo>
                <a:lnTo>
                  <a:pt x="122151" y="7328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7" name="object 337"/>
          <p:cNvSpPr/>
          <p:nvPr/>
        </p:nvSpPr>
        <p:spPr>
          <a:xfrm>
            <a:off x="2531643" y="1552998"/>
            <a:ext cx="110673" cy="66401"/>
          </a:xfrm>
          <a:custGeom>
            <a:avLst/>
            <a:gdLst/>
            <a:ahLst/>
            <a:cxnLst/>
            <a:rect l="l" t="t" r="r" b="b"/>
            <a:pathLst>
              <a:path w="122150" h="73287">
                <a:moveTo>
                  <a:pt x="90593" y="0"/>
                </a:moveTo>
                <a:lnTo>
                  <a:pt x="0" y="0"/>
                </a:lnTo>
                <a:lnTo>
                  <a:pt x="122150" y="73287"/>
                </a:lnTo>
                <a:lnTo>
                  <a:pt x="9059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8" name="object 338"/>
          <p:cNvSpPr/>
          <p:nvPr/>
        </p:nvSpPr>
        <p:spPr>
          <a:xfrm>
            <a:off x="2531643" y="1552998"/>
            <a:ext cx="110673" cy="66401"/>
          </a:xfrm>
          <a:custGeom>
            <a:avLst/>
            <a:gdLst/>
            <a:ahLst/>
            <a:cxnLst/>
            <a:rect l="l" t="t" r="r" b="b"/>
            <a:pathLst>
              <a:path w="122150" h="73287">
                <a:moveTo>
                  <a:pt x="0" y="0"/>
                </a:moveTo>
                <a:lnTo>
                  <a:pt x="122150" y="73287"/>
                </a:lnTo>
                <a:lnTo>
                  <a:pt x="31556" y="7328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39" name="object 339"/>
          <p:cNvSpPr/>
          <p:nvPr/>
        </p:nvSpPr>
        <p:spPr>
          <a:xfrm>
            <a:off x="2355491" y="1627705"/>
            <a:ext cx="919" cy="923"/>
          </a:xfrm>
          <a:custGeom>
            <a:avLst/>
            <a:gdLst/>
            <a:ahLst/>
            <a:cxnLst/>
            <a:rect l="l" t="t" r="r" b="b"/>
            <a:pathLst>
              <a:path w="1014" h="1019">
                <a:moveTo>
                  <a:pt x="1014" y="0"/>
                </a:moveTo>
                <a:lnTo>
                  <a:pt x="1014" y="1019"/>
                </a:lnTo>
                <a:lnTo>
                  <a:pt x="0" y="1019"/>
                </a:lnTo>
                <a:lnTo>
                  <a:pt x="101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0" name="object 340"/>
          <p:cNvSpPr/>
          <p:nvPr/>
        </p:nvSpPr>
        <p:spPr>
          <a:xfrm>
            <a:off x="2355491" y="1627701"/>
            <a:ext cx="921" cy="921"/>
          </a:xfrm>
          <a:custGeom>
            <a:avLst/>
            <a:gdLst/>
            <a:ahLst/>
            <a:cxnLst/>
            <a:rect l="l" t="t" r="r" b="b"/>
            <a:pathLst>
              <a:path w="1017" h="1017">
                <a:moveTo>
                  <a:pt x="1017" y="0"/>
                </a:moveTo>
                <a:lnTo>
                  <a:pt x="1017" y="1017"/>
                </a:lnTo>
                <a:lnTo>
                  <a:pt x="0" y="1017"/>
                </a:lnTo>
                <a:lnTo>
                  <a:pt x="101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1" name="object 341"/>
          <p:cNvSpPr/>
          <p:nvPr/>
        </p:nvSpPr>
        <p:spPr>
          <a:xfrm>
            <a:off x="3433618" y="1627705"/>
            <a:ext cx="0" cy="923"/>
          </a:xfrm>
          <a:custGeom>
            <a:avLst/>
            <a:gdLst/>
            <a:ahLst/>
            <a:cxnLst/>
            <a:rect l="l" t="t" r="r" b="b"/>
            <a:pathLst>
              <a:path h="1019">
                <a:moveTo>
                  <a:pt x="0" y="0"/>
                </a:moveTo>
                <a:lnTo>
                  <a:pt x="0" y="1019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2" name="object 342"/>
          <p:cNvSpPr/>
          <p:nvPr/>
        </p:nvSpPr>
        <p:spPr>
          <a:xfrm>
            <a:off x="3433621" y="1627701"/>
            <a:ext cx="0" cy="921"/>
          </a:xfrm>
          <a:custGeom>
            <a:avLst/>
            <a:gdLst/>
            <a:ahLst/>
            <a:cxnLst/>
            <a:rect l="l" t="t" r="r" b="b"/>
            <a:pathLst>
              <a:path h="1017">
                <a:moveTo>
                  <a:pt x="0" y="0"/>
                </a:moveTo>
                <a:lnTo>
                  <a:pt x="0" y="101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3" name="object 343"/>
          <p:cNvSpPr/>
          <p:nvPr/>
        </p:nvSpPr>
        <p:spPr>
          <a:xfrm>
            <a:off x="3417943" y="1597270"/>
            <a:ext cx="77470" cy="30435"/>
          </a:xfrm>
          <a:custGeom>
            <a:avLst/>
            <a:gdLst/>
            <a:ahLst/>
            <a:cxnLst/>
            <a:rect l="l" t="t" r="r" b="b"/>
            <a:pathLst>
              <a:path w="85504" h="33591">
                <a:moveTo>
                  <a:pt x="85504" y="0"/>
                </a:moveTo>
                <a:lnTo>
                  <a:pt x="0" y="0"/>
                </a:lnTo>
                <a:lnTo>
                  <a:pt x="17301" y="33591"/>
                </a:lnTo>
                <a:lnTo>
                  <a:pt x="8550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4" name="object 344"/>
          <p:cNvSpPr/>
          <p:nvPr/>
        </p:nvSpPr>
        <p:spPr>
          <a:xfrm>
            <a:off x="3417943" y="1597265"/>
            <a:ext cx="15677" cy="30436"/>
          </a:xfrm>
          <a:custGeom>
            <a:avLst/>
            <a:gdLst/>
            <a:ahLst/>
            <a:cxnLst/>
            <a:rect l="l" t="t" r="r" b="b"/>
            <a:pathLst>
              <a:path w="17303" h="33592">
                <a:moveTo>
                  <a:pt x="17303" y="33592"/>
                </a:moveTo>
                <a:lnTo>
                  <a:pt x="0" y="0"/>
                </a:lnTo>
                <a:lnTo>
                  <a:pt x="17303" y="33592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5" name="object 345"/>
          <p:cNvSpPr/>
          <p:nvPr/>
        </p:nvSpPr>
        <p:spPr>
          <a:xfrm>
            <a:off x="3417943" y="1597265"/>
            <a:ext cx="77470" cy="30436"/>
          </a:xfrm>
          <a:custGeom>
            <a:avLst/>
            <a:gdLst/>
            <a:ahLst/>
            <a:cxnLst/>
            <a:rect l="l" t="t" r="r" b="b"/>
            <a:pathLst>
              <a:path w="85504" h="33592">
                <a:moveTo>
                  <a:pt x="17303" y="33592"/>
                </a:moveTo>
                <a:lnTo>
                  <a:pt x="0" y="0"/>
                </a:lnTo>
                <a:lnTo>
                  <a:pt x="85504" y="0"/>
                </a:lnTo>
                <a:lnTo>
                  <a:pt x="17303" y="33592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6" name="object 346"/>
          <p:cNvSpPr/>
          <p:nvPr/>
        </p:nvSpPr>
        <p:spPr>
          <a:xfrm>
            <a:off x="3628217" y="1555768"/>
            <a:ext cx="113440" cy="72861"/>
          </a:xfrm>
          <a:custGeom>
            <a:avLst/>
            <a:gdLst/>
            <a:ahLst/>
            <a:cxnLst/>
            <a:rect l="l" t="t" r="r" b="b"/>
            <a:pathLst>
              <a:path w="125204" h="80417">
                <a:moveTo>
                  <a:pt x="125204" y="80417"/>
                </a:moveTo>
                <a:lnTo>
                  <a:pt x="85507" y="0"/>
                </a:lnTo>
                <a:lnTo>
                  <a:pt x="0" y="0"/>
                </a:lnTo>
                <a:lnTo>
                  <a:pt x="39700" y="80417"/>
                </a:lnTo>
                <a:lnTo>
                  <a:pt x="125204" y="8041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7" name="object 347"/>
          <p:cNvSpPr/>
          <p:nvPr/>
        </p:nvSpPr>
        <p:spPr>
          <a:xfrm>
            <a:off x="3628220" y="1555763"/>
            <a:ext cx="113438" cy="72859"/>
          </a:xfrm>
          <a:custGeom>
            <a:avLst/>
            <a:gdLst/>
            <a:ahLst/>
            <a:cxnLst/>
            <a:rect l="l" t="t" r="r" b="b"/>
            <a:pathLst>
              <a:path w="125202" h="80415">
                <a:moveTo>
                  <a:pt x="85506" y="0"/>
                </a:moveTo>
                <a:lnTo>
                  <a:pt x="0" y="0"/>
                </a:lnTo>
                <a:lnTo>
                  <a:pt x="125202" y="80415"/>
                </a:lnTo>
                <a:lnTo>
                  <a:pt x="855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8" name="object 348"/>
          <p:cNvSpPr/>
          <p:nvPr/>
        </p:nvSpPr>
        <p:spPr>
          <a:xfrm>
            <a:off x="3628220" y="1555763"/>
            <a:ext cx="113438" cy="72859"/>
          </a:xfrm>
          <a:custGeom>
            <a:avLst/>
            <a:gdLst/>
            <a:ahLst/>
            <a:cxnLst/>
            <a:rect l="l" t="t" r="r" b="b"/>
            <a:pathLst>
              <a:path w="125202" h="80415">
                <a:moveTo>
                  <a:pt x="0" y="0"/>
                </a:moveTo>
                <a:lnTo>
                  <a:pt x="125202" y="80415"/>
                </a:lnTo>
                <a:lnTo>
                  <a:pt x="39701" y="8041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49" name="object 349"/>
          <p:cNvSpPr/>
          <p:nvPr/>
        </p:nvSpPr>
        <p:spPr>
          <a:xfrm>
            <a:off x="3782237" y="1579749"/>
            <a:ext cx="31358" cy="53492"/>
          </a:xfrm>
          <a:custGeom>
            <a:avLst/>
            <a:gdLst/>
            <a:ahLst/>
            <a:cxnLst/>
            <a:rect l="l" t="t" r="r" b="b"/>
            <a:pathLst>
              <a:path w="34610" h="59039">
                <a:moveTo>
                  <a:pt x="34610" y="57001"/>
                </a:moveTo>
                <a:lnTo>
                  <a:pt x="0" y="0"/>
                </a:lnTo>
                <a:lnTo>
                  <a:pt x="27482" y="57001"/>
                </a:lnTo>
                <a:lnTo>
                  <a:pt x="29519" y="59039"/>
                </a:lnTo>
                <a:lnTo>
                  <a:pt x="34610" y="5700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0" name="object 350"/>
          <p:cNvSpPr/>
          <p:nvPr/>
        </p:nvSpPr>
        <p:spPr>
          <a:xfrm>
            <a:off x="3782240" y="1579744"/>
            <a:ext cx="31358" cy="51645"/>
          </a:xfrm>
          <a:custGeom>
            <a:avLst/>
            <a:gdLst/>
            <a:ahLst/>
            <a:cxnLst/>
            <a:rect l="l" t="t" r="r" b="b"/>
            <a:pathLst>
              <a:path w="34610" h="57001">
                <a:moveTo>
                  <a:pt x="0" y="0"/>
                </a:moveTo>
                <a:lnTo>
                  <a:pt x="27481" y="57001"/>
                </a:lnTo>
                <a:lnTo>
                  <a:pt x="34610" y="5700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1" name="object 351"/>
          <p:cNvSpPr/>
          <p:nvPr/>
        </p:nvSpPr>
        <p:spPr>
          <a:xfrm>
            <a:off x="3807139" y="1631389"/>
            <a:ext cx="6458" cy="1845"/>
          </a:xfrm>
          <a:custGeom>
            <a:avLst/>
            <a:gdLst/>
            <a:ahLst/>
            <a:cxnLst/>
            <a:rect l="l" t="t" r="r" b="b"/>
            <a:pathLst>
              <a:path w="7128" h="2036">
                <a:moveTo>
                  <a:pt x="0" y="0"/>
                </a:moveTo>
                <a:lnTo>
                  <a:pt x="7128" y="0"/>
                </a:lnTo>
                <a:lnTo>
                  <a:pt x="2038" y="203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2" name="object 352"/>
          <p:cNvSpPr/>
          <p:nvPr/>
        </p:nvSpPr>
        <p:spPr>
          <a:xfrm>
            <a:off x="3782237" y="1579749"/>
            <a:ext cx="135571" cy="51645"/>
          </a:xfrm>
          <a:custGeom>
            <a:avLst/>
            <a:gdLst/>
            <a:ahLst/>
            <a:cxnLst/>
            <a:rect l="l" t="t" r="r" b="b"/>
            <a:pathLst>
              <a:path w="149630" h="57001">
                <a:moveTo>
                  <a:pt x="0" y="0"/>
                </a:moveTo>
                <a:lnTo>
                  <a:pt x="34610" y="57001"/>
                </a:lnTo>
                <a:lnTo>
                  <a:pt x="14963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3" name="object 353"/>
          <p:cNvSpPr/>
          <p:nvPr/>
        </p:nvSpPr>
        <p:spPr>
          <a:xfrm>
            <a:off x="3782240" y="1579744"/>
            <a:ext cx="135572" cy="51645"/>
          </a:xfrm>
          <a:custGeom>
            <a:avLst/>
            <a:gdLst/>
            <a:ahLst/>
            <a:cxnLst/>
            <a:rect l="l" t="t" r="r" b="b"/>
            <a:pathLst>
              <a:path w="149631" h="57001">
                <a:moveTo>
                  <a:pt x="0" y="0"/>
                </a:moveTo>
                <a:lnTo>
                  <a:pt x="149631" y="0"/>
                </a:lnTo>
                <a:lnTo>
                  <a:pt x="34610" y="5700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4" name="object 354"/>
          <p:cNvSpPr/>
          <p:nvPr/>
        </p:nvSpPr>
        <p:spPr>
          <a:xfrm>
            <a:off x="2844290" y="1595427"/>
            <a:ext cx="94071" cy="35966"/>
          </a:xfrm>
          <a:custGeom>
            <a:avLst/>
            <a:gdLst/>
            <a:ahLst/>
            <a:cxnLst/>
            <a:rect l="l" t="t" r="r" b="b"/>
            <a:pathLst>
              <a:path w="103827" h="39696">
                <a:moveTo>
                  <a:pt x="103827" y="39696"/>
                </a:moveTo>
                <a:lnTo>
                  <a:pt x="87541" y="0"/>
                </a:lnTo>
                <a:lnTo>
                  <a:pt x="0" y="0"/>
                </a:lnTo>
                <a:lnTo>
                  <a:pt x="17305" y="39696"/>
                </a:lnTo>
                <a:lnTo>
                  <a:pt x="103827" y="3969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5" name="object 355"/>
          <p:cNvSpPr/>
          <p:nvPr/>
        </p:nvSpPr>
        <p:spPr>
          <a:xfrm>
            <a:off x="2844292" y="1595423"/>
            <a:ext cx="94071" cy="35965"/>
          </a:xfrm>
          <a:custGeom>
            <a:avLst/>
            <a:gdLst/>
            <a:ahLst/>
            <a:cxnLst/>
            <a:rect l="l" t="t" r="r" b="b"/>
            <a:pathLst>
              <a:path w="103826" h="39695">
                <a:moveTo>
                  <a:pt x="87540" y="0"/>
                </a:moveTo>
                <a:lnTo>
                  <a:pt x="0" y="0"/>
                </a:lnTo>
                <a:lnTo>
                  <a:pt x="103826" y="39695"/>
                </a:lnTo>
                <a:lnTo>
                  <a:pt x="8754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6" name="object 356"/>
          <p:cNvSpPr/>
          <p:nvPr/>
        </p:nvSpPr>
        <p:spPr>
          <a:xfrm>
            <a:off x="2844292" y="1595423"/>
            <a:ext cx="94071" cy="35965"/>
          </a:xfrm>
          <a:custGeom>
            <a:avLst/>
            <a:gdLst/>
            <a:ahLst/>
            <a:cxnLst/>
            <a:rect l="l" t="t" r="r" b="b"/>
            <a:pathLst>
              <a:path w="103826" h="39695">
                <a:moveTo>
                  <a:pt x="0" y="0"/>
                </a:moveTo>
                <a:lnTo>
                  <a:pt x="103826" y="39695"/>
                </a:lnTo>
                <a:lnTo>
                  <a:pt x="17304" y="3969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7" name="object 357"/>
          <p:cNvSpPr/>
          <p:nvPr/>
        </p:nvSpPr>
        <p:spPr>
          <a:xfrm>
            <a:off x="2740077" y="1609261"/>
            <a:ext cx="14756" cy="25822"/>
          </a:xfrm>
          <a:custGeom>
            <a:avLst/>
            <a:gdLst/>
            <a:ahLst/>
            <a:cxnLst/>
            <a:rect l="l" t="t" r="r" b="b"/>
            <a:pathLst>
              <a:path w="16286" h="28500">
                <a:moveTo>
                  <a:pt x="16286" y="26466"/>
                </a:moveTo>
                <a:lnTo>
                  <a:pt x="0" y="0"/>
                </a:lnTo>
                <a:lnTo>
                  <a:pt x="11196" y="26466"/>
                </a:lnTo>
                <a:lnTo>
                  <a:pt x="12214" y="28500"/>
                </a:lnTo>
                <a:lnTo>
                  <a:pt x="16286" y="2646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8" name="object 358"/>
          <p:cNvSpPr/>
          <p:nvPr/>
        </p:nvSpPr>
        <p:spPr>
          <a:xfrm>
            <a:off x="2740079" y="1609254"/>
            <a:ext cx="14755" cy="23979"/>
          </a:xfrm>
          <a:custGeom>
            <a:avLst/>
            <a:gdLst/>
            <a:ahLst/>
            <a:cxnLst/>
            <a:rect l="l" t="t" r="r" b="b"/>
            <a:pathLst>
              <a:path w="16285" h="26466">
                <a:moveTo>
                  <a:pt x="0" y="0"/>
                </a:moveTo>
                <a:lnTo>
                  <a:pt x="11195" y="26466"/>
                </a:lnTo>
                <a:lnTo>
                  <a:pt x="16285" y="2646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59" name="object 359"/>
          <p:cNvSpPr/>
          <p:nvPr/>
        </p:nvSpPr>
        <p:spPr>
          <a:xfrm>
            <a:off x="2750221" y="1633234"/>
            <a:ext cx="4612" cy="1843"/>
          </a:xfrm>
          <a:custGeom>
            <a:avLst/>
            <a:gdLst/>
            <a:ahLst/>
            <a:cxnLst/>
            <a:rect l="l" t="t" r="r" b="b"/>
            <a:pathLst>
              <a:path w="5090" h="2034">
                <a:moveTo>
                  <a:pt x="0" y="0"/>
                </a:moveTo>
                <a:lnTo>
                  <a:pt x="5090" y="0"/>
                </a:lnTo>
                <a:lnTo>
                  <a:pt x="1019" y="203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0" name="object 360"/>
          <p:cNvSpPr/>
          <p:nvPr/>
        </p:nvSpPr>
        <p:spPr>
          <a:xfrm>
            <a:off x="2740077" y="1609261"/>
            <a:ext cx="68246" cy="23979"/>
          </a:xfrm>
          <a:custGeom>
            <a:avLst/>
            <a:gdLst/>
            <a:ahLst/>
            <a:cxnLst/>
            <a:rect l="l" t="t" r="r" b="b"/>
            <a:pathLst>
              <a:path w="75323" h="26466">
                <a:moveTo>
                  <a:pt x="0" y="0"/>
                </a:moveTo>
                <a:lnTo>
                  <a:pt x="16286" y="26466"/>
                </a:lnTo>
                <a:lnTo>
                  <a:pt x="75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1" name="object 361"/>
          <p:cNvSpPr/>
          <p:nvPr/>
        </p:nvSpPr>
        <p:spPr>
          <a:xfrm>
            <a:off x="2740079" y="1609254"/>
            <a:ext cx="68244" cy="23979"/>
          </a:xfrm>
          <a:custGeom>
            <a:avLst/>
            <a:gdLst/>
            <a:ahLst/>
            <a:cxnLst/>
            <a:rect l="l" t="t" r="r" b="b"/>
            <a:pathLst>
              <a:path w="75321" h="26466">
                <a:moveTo>
                  <a:pt x="0" y="0"/>
                </a:moveTo>
                <a:lnTo>
                  <a:pt x="75321" y="0"/>
                </a:lnTo>
                <a:lnTo>
                  <a:pt x="16285" y="2646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2" name="object 362"/>
          <p:cNvSpPr/>
          <p:nvPr/>
        </p:nvSpPr>
        <p:spPr>
          <a:xfrm>
            <a:off x="2942973" y="1609261"/>
            <a:ext cx="22134" cy="30435"/>
          </a:xfrm>
          <a:custGeom>
            <a:avLst/>
            <a:gdLst/>
            <a:ahLst/>
            <a:cxnLst/>
            <a:rect l="l" t="t" r="r" b="b"/>
            <a:pathLst>
              <a:path w="24429" h="33591">
                <a:moveTo>
                  <a:pt x="24429" y="28500"/>
                </a:moveTo>
                <a:lnTo>
                  <a:pt x="0" y="0"/>
                </a:lnTo>
                <a:lnTo>
                  <a:pt x="13234" y="28500"/>
                </a:lnTo>
                <a:lnTo>
                  <a:pt x="15267" y="33591"/>
                </a:lnTo>
                <a:lnTo>
                  <a:pt x="24429" y="2850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3" name="object 363"/>
          <p:cNvSpPr/>
          <p:nvPr/>
        </p:nvSpPr>
        <p:spPr>
          <a:xfrm>
            <a:off x="2942975" y="1609255"/>
            <a:ext cx="22134" cy="25823"/>
          </a:xfrm>
          <a:custGeom>
            <a:avLst/>
            <a:gdLst/>
            <a:ahLst/>
            <a:cxnLst/>
            <a:rect l="l" t="t" r="r" b="b"/>
            <a:pathLst>
              <a:path w="24429" h="28501">
                <a:moveTo>
                  <a:pt x="0" y="0"/>
                </a:moveTo>
                <a:lnTo>
                  <a:pt x="13234" y="28501"/>
                </a:lnTo>
                <a:lnTo>
                  <a:pt x="24429" y="2850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4" name="object 364"/>
          <p:cNvSpPr/>
          <p:nvPr/>
        </p:nvSpPr>
        <p:spPr>
          <a:xfrm>
            <a:off x="2954965" y="1635079"/>
            <a:ext cx="10143" cy="4611"/>
          </a:xfrm>
          <a:custGeom>
            <a:avLst/>
            <a:gdLst/>
            <a:ahLst/>
            <a:cxnLst/>
            <a:rect l="l" t="t" r="r" b="b"/>
            <a:pathLst>
              <a:path w="11195" h="5089">
                <a:moveTo>
                  <a:pt x="0" y="0"/>
                </a:moveTo>
                <a:lnTo>
                  <a:pt x="11195" y="0"/>
                </a:lnTo>
                <a:lnTo>
                  <a:pt x="2034" y="508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5" name="object 365"/>
          <p:cNvSpPr/>
          <p:nvPr/>
        </p:nvSpPr>
        <p:spPr>
          <a:xfrm>
            <a:off x="2942972" y="1609261"/>
            <a:ext cx="79317" cy="25822"/>
          </a:xfrm>
          <a:custGeom>
            <a:avLst/>
            <a:gdLst/>
            <a:ahLst/>
            <a:cxnLst/>
            <a:rect l="l" t="t" r="r" b="b"/>
            <a:pathLst>
              <a:path w="87542" h="28500">
                <a:moveTo>
                  <a:pt x="0" y="0"/>
                </a:moveTo>
                <a:lnTo>
                  <a:pt x="24429" y="28500"/>
                </a:lnTo>
                <a:lnTo>
                  <a:pt x="87542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6" name="object 366"/>
          <p:cNvSpPr/>
          <p:nvPr/>
        </p:nvSpPr>
        <p:spPr>
          <a:xfrm>
            <a:off x="2942975" y="1609255"/>
            <a:ext cx="79316" cy="25823"/>
          </a:xfrm>
          <a:custGeom>
            <a:avLst/>
            <a:gdLst/>
            <a:ahLst/>
            <a:cxnLst/>
            <a:rect l="l" t="t" r="r" b="b"/>
            <a:pathLst>
              <a:path w="87541" h="28501">
                <a:moveTo>
                  <a:pt x="0" y="0"/>
                </a:moveTo>
                <a:lnTo>
                  <a:pt x="87541" y="0"/>
                </a:lnTo>
                <a:lnTo>
                  <a:pt x="24429" y="2850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7" name="object 367"/>
          <p:cNvSpPr/>
          <p:nvPr/>
        </p:nvSpPr>
        <p:spPr>
          <a:xfrm>
            <a:off x="3490800" y="1641538"/>
            <a:ext cx="1847" cy="922"/>
          </a:xfrm>
          <a:custGeom>
            <a:avLst/>
            <a:gdLst/>
            <a:ahLst/>
            <a:cxnLst/>
            <a:rect l="l" t="t" r="r" b="b"/>
            <a:pathLst>
              <a:path w="2038" h="1018">
                <a:moveTo>
                  <a:pt x="2038" y="0"/>
                </a:moveTo>
                <a:lnTo>
                  <a:pt x="2038" y="1018"/>
                </a:lnTo>
                <a:lnTo>
                  <a:pt x="0" y="1018"/>
                </a:lnTo>
                <a:lnTo>
                  <a:pt x="2038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8" name="object 368"/>
          <p:cNvSpPr/>
          <p:nvPr/>
        </p:nvSpPr>
        <p:spPr>
          <a:xfrm>
            <a:off x="3490801" y="1641533"/>
            <a:ext cx="1847" cy="922"/>
          </a:xfrm>
          <a:custGeom>
            <a:avLst/>
            <a:gdLst/>
            <a:ahLst/>
            <a:cxnLst/>
            <a:rect l="l" t="t" r="r" b="b"/>
            <a:pathLst>
              <a:path w="2039" h="1018">
                <a:moveTo>
                  <a:pt x="2039" y="0"/>
                </a:moveTo>
                <a:lnTo>
                  <a:pt x="2039" y="1018"/>
                </a:lnTo>
                <a:lnTo>
                  <a:pt x="0" y="1018"/>
                </a:lnTo>
                <a:lnTo>
                  <a:pt x="203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69" name="object 369"/>
          <p:cNvSpPr/>
          <p:nvPr/>
        </p:nvSpPr>
        <p:spPr>
          <a:xfrm>
            <a:off x="2755754" y="1605571"/>
            <a:ext cx="98683" cy="36889"/>
          </a:xfrm>
          <a:custGeom>
            <a:avLst/>
            <a:gdLst/>
            <a:ahLst/>
            <a:cxnLst/>
            <a:rect l="l" t="t" r="r" b="b"/>
            <a:pathLst>
              <a:path w="108917" h="40714">
                <a:moveTo>
                  <a:pt x="108917" y="40714"/>
                </a:moveTo>
                <a:lnTo>
                  <a:pt x="91612" y="0"/>
                </a:lnTo>
                <a:lnTo>
                  <a:pt x="0" y="40714"/>
                </a:lnTo>
                <a:lnTo>
                  <a:pt x="108917" y="4071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0" name="object 370"/>
          <p:cNvSpPr/>
          <p:nvPr/>
        </p:nvSpPr>
        <p:spPr>
          <a:xfrm>
            <a:off x="2838760" y="1605567"/>
            <a:ext cx="15679" cy="36889"/>
          </a:xfrm>
          <a:custGeom>
            <a:avLst/>
            <a:gdLst/>
            <a:ahLst/>
            <a:cxnLst/>
            <a:rect l="l" t="t" r="r" b="b"/>
            <a:pathLst>
              <a:path w="17305" h="40715">
                <a:moveTo>
                  <a:pt x="17305" y="40715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1" name="object 371"/>
          <p:cNvSpPr/>
          <p:nvPr/>
        </p:nvSpPr>
        <p:spPr>
          <a:xfrm>
            <a:off x="2755754" y="1605567"/>
            <a:ext cx="98684" cy="36889"/>
          </a:xfrm>
          <a:custGeom>
            <a:avLst/>
            <a:gdLst/>
            <a:ahLst/>
            <a:cxnLst/>
            <a:rect l="l" t="t" r="r" b="b"/>
            <a:pathLst>
              <a:path w="108918" h="40715">
                <a:moveTo>
                  <a:pt x="91613" y="0"/>
                </a:moveTo>
                <a:lnTo>
                  <a:pt x="108918" y="40715"/>
                </a:lnTo>
                <a:lnTo>
                  <a:pt x="0" y="40715"/>
                </a:lnTo>
                <a:lnTo>
                  <a:pt x="9161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2" name="object 372"/>
          <p:cNvSpPr/>
          <p:nvPr/>
        </p:nvSpPr>
        <p:spPr>
          <a:xfrm>
            <a:off x="3334937" y="1612025"/>
            <a:ext cx="76546" cy="30435"/>
          </a:xfrm>
          <a:custGeom>
            <a:avLst/>
            <a:gdLst/>
            <a:ahLst/>
            <a:cxnLst/>
            <a:rect l="l" t="t" r="r" b="b"/>
            <a:pathLst>
              <a:path w="84484" h="33591">
                <a:moveTo>
                  <a:pt x="84484" y="33591"/>
                </a:moveTo>
                <a:lnTo>
                  <a:pt x="68197" y="0"/>
                </a:lnTo>
                <a:lnTo>
                  <a:pt x="0" y="33591"/>
                </a:lnTo>
                <a:lnTo>
                  <a:pt x="84484" y="3359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3" name="object 373"/>
          <p:cNvSpPr/>
          <p:nvPr/>
        </p:nvSpPr>
        <p:spPr>
          <a:xfrm>
            <a:off x="3396730" y="1612022"/>
            <a:ext cx="14756" cy="30435"/>
          </a:xfrm>
          <a:custGeom>
            <a:avLst/>
            <a:gdLst/>
            <a:ahLst/>
            <a:cxnLst/>
            <a:rect l="l" t="t" r="r" b="b"/>
            <a:pathLst>
              <a:path w="16286" h="33591">
                <a:moveTo>
                  <a:pt x="16286" y="33591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4" name="object 374"/>
          <p:cNvSpPr/>
          <p:nvPr/>
        </p:nvSpPr>
        <p:spPr>
          <a:xfrm>
            <a:off x="3334940" y="1612022"/>
            <a:ext cx="76547" cy="30435"/>
          </a:xfrm>
          <a:custGeom>
            <a:avLst/>
            <a:gdLst/>
            <a:ahLst/>
            <a:cxnLst/>
            <a:rect l="l" t="t" r="r" b="b"/>
            <a:pathLst>
              <a:path w="84485" h="33591">
                <a:moveTo>
                  <a:pt x="68199" y="0"/>
                </a:moveTo>
                <a:lnTo>
                  <a:pt x="84485" y="33591"/>
                </a:lnTo>
                <a:lnTo>
                  <a:pt x="0" y="33591"/>
                </a:lnTo>
                <a:lnTo>
                  <a:pt x="6819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5" name="object 375"/>
          <p:cNvSpPr/>
          <p:nvPr/>
        </p:nvSpPr>
        <p:spPr>
          <a:xfrm>
            <a:off x="2585134" y="1643381"/>
            <a:ext cx="21211" cy="7382"/>
          </a:xfrm>
          <a:custGeom>
            <a:avLst/>
            <a:gdLst/>
            <a:ahLst/>
            <a:cxnLst/>
            <a:rect l="l" t="t" r="r" b="b"/>
            <a:pathLst>
              <a:path w="23411" h="8147">
                <a:moveTo>
                  <a:pt x="19339" y="0"/>
                </a:moveTo>
                <a:lnTo>
                  <a:pt x="0" y="8147"/>
                </a:lnTo>
                <a:lnTo>
                  <a:pt x="23411" y="8147"/>
                </a:lnTo>
                <a:lnTo>
                  <a:pt x="19339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6" name="object 376"/>
          <p:cNvSpPr/>
          <p:nvPr/>
        </p:nvSpPr>
        <p:spPr>
          <a:xfrm>
            <a:off x="2585136" y="1643377"/>
            <a:ext cx="21211" cy="7380"/>
          </a:xfrm>
          <a:custGeom>
            <a:avLst/>
            <a:gdLst/>
            <a:ahLst/>
            <a:cxnLst/>
            <a:rect l="l" t="t" r="r" b="b"/>
            <a:pathLst>
              <a:path w="23411" h="8145">
                <a:moveTo>
                  <a:pt x="19339" y="0"/>
                </a:moveTo>
                <a:lnTo>
                  <a:pt x="23411" y="8145"/>
                </a:lnTo>
                <a:lnTo>
                  <a:pt x="0" y="8145"/>
                </a:lnTo>
                <a:lnTo>
                  <a:pt x="1933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7" name="object 377"/>
          <p:cNvSpPr/>
          <p:nvPr/>
        </p:nvSpPr>
        <p:spPr>
          <a:xfrm>
            <a:off x="2560233" y="1619404"/>
            <a:ext cx="82082" cy="31359"/>
          </a:xfrm>
          <a:custGeom>
            <a:avLst/>
            <a:gdLst/>
            <a:ahLst/>
            <a:cxnLst/>
            <a:rect l="l" t="t" r="r" b="b"/>
            <a:pathLst>
              <a:path w="90594" h="34611">
                <a:moveTo>
                  <a:pt x="90594" y="0"/>
                </a:moveTo>
                <a:lnTo>
                  <a:pt x="0" y="0"/>
                </a:lnTo>
                <a:lnTo>
                  <a:pt x="14249" y="34611"/>
                </a:lnTo>
                <a:lnTo>
                  <a:pt x="9059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8" name="object 378"/>
          <p:cNvSpPr/>
          <p:nvPr/>
        </p:nvSpPr>
        <p:spPr>
          <a:xfrm>
            <a:off x="2560235" y="1619400"/>
            <a:ext cx="12910" cy="31357"/>
          </a:xfrm>
          <a:custGeom>
            <a:avLst/>
            <a:gdLst/>
            <a:ahLst/>
            <a:cxnLst/>
            <a:rect l="l" t="t" r="r" b="b"/>
            <a:pathLst>
              <a:path w="14249" h="34609">
                <a:moveTo>
                  <a:pt x="14249" y="34609"/>
                </a:moveTo>
                <a:lnTo>
                  <a:pt x="0" y="0"/>
                </a:lnTo>
                <a:lnTo>
                  <a:pt x="14249" y="34609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79" name="object 379"/>
          <p:cNvSpPr/>
          <p:nvPr/>
        </p:nvSpPr>
        <p:spPr>
          <a:xfrm>
            <a:off x="2560234" y="1619400"/>
            <a:ext cx="82082" cy="31357"/>
          </a:xfrm>
          <a:custGeom>
            <a:avLst/>
            <a:gdLst/>
            <a:ahLst/>
            <a:cxnLst/>
            <a:rect l="l" t="t" r="r" b="b"/>
            <a:pathLst>
              <a:path w="90594" h="34609">
                <a:moveTo>
                  <a:pt x="14249" y="34609"/>
                </a:moveTo>
                <a:lnTo>
                  <a:pt x="0" y="0"/>
                </a:lnTo>
                <a:lnTo>
                  <a:pt x="90594" y="0"/>
                </a:lnTo>
                <a:lnTo>
                  <a:pt x="14249" y="34609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0" name="object 380"/>
          <p:cNvSpPr/>
          <p:nvPr/>
        </p:nvSpPr>
        <p:spPr>
          <a:xfrm>
            <a:off x="2299233" y="1628629"/>
            <a:ext cx="68248" cy="25819"/>
          </a:xfrm>
          <a:custGeom>
            <a:avLst/>
            <a:gdLst/>
            <a:ahLst/>
            <a:cxnLst/>
            <a:rect l="l" t="t" r="r" b="b"/>
            <a:pathLst>
              <a:path w="75326" h="28497">
                <a:moveTo>
                  <a:pt x="75326" y="28497"/>
                </a:moveTo>
                <a:lnTo>
                  <a:pt x="63107" y="0"/>
                </a:lnTo>
                <a:lnTo>
                  <a:pt x="62092" y="0"/>
                </a:lnTo>
                <a:lnTo>
                  <a:pt x="0" y="28497"/>
                </a:lnTo>
                <a:lnTo>
                  <a:pt x="75326" y="2849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1" name="object 381"/>
          <p:cNvSpPr/>
          <p:nvPr/>
        </p:nvSpPr>
        <p:spPr>
          <a:xfrm>
            <a:off x="2355490" y="1628623"/>
            <a:ext cx="11991" cy="25820"/>
          </a:xfrm>
          <a:custGeom>
            <a:avLst/>
            <a:gdLst/>
            <a:ahLst/>
            <a:cxnLst/>
            <a:rect l="l" t="t" r="r" b="b"/>
            <a:pathLst>
              <a:path w="13234" h="28498">
                <a:moveTo>
                  <a:pt x="1017" y="0"/>
                </a:moveTo>
                <a:lnTo>
                  <a:pt x="0" y="0"/>
                </a:lnTo>
                <a:lnTo>
                  <a:pt x="13234" y="28498"/>
                </a:lnTo>
                <a:lnTo>
                  <a:pt x="101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2" name="object 382"/>
          <p:cNvSpPr/>
          <p:nvPr/>
        </p:nvSpPr>
        <p:spPr>
          <a:xfrm>
            <a:off x="2299233" y="1628623"/>
            <a:ext cx="68248" cy="25820"/>
          </a:xfrm>
          <a:custGeom>
            <a:avLst/>
            <a:gdLst/>
            <a:ahLst/>
            <a:cxnLst/>
            <a:rect l="l" t="t" r="r" b="b"/>
            <a:pathLst>
              <a:path w="75326" h="28498">
                <a:moveTo>
                  <a:pt x="62091" y="0"/>
                </a:moveTo>
                <a:lnTo>
                  <a:pt x="75326" y="28498"/>
                </a:lnTo>
                <a:lnTo>
                  <a:pt x="0" y="28498"/>
                </a:lnTo>
                <a:lnTo>
                  <a:pt x="6209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3" name="object 383"/>
          <p:cNvSpPr/>
          <p:nvPr/>
        </p:nvSpPr>
        <p:spPr>
          <a:xfrm>
            <a:off x="3664188" y="1628628"/>
            <a:ext cx="19368" cy="31354"/>
          </a:xfrm>
          <a:custGeom>
            <a:avLst/>
            <a:gdLst/>
            <a:ahLst/>
            <a:cxnLst/>
            <a:rect l="l" t="t" r="r" b="b"/>
            <a:pathLst>
              <a:path w="21377" h="34606">
                <a:moveTo>
                  <a:pt x="21377" y="32572"/>
                </a:moveTo>
                <a:lnTo>
                  <a:pt x="0" y="0"/>
                </a:lnTo>
                <a:lnTo>
                  <a:pt x="16286" y="32572"/>
                </a:lnTo>
                <a:lnTo>
                  <a:pt x="17302" y="34606"/>
                </a:lnTo>
                <a:lnTo>
                  <a:pt x="21377" y="3257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4" name="object 384"/>
          <p:cNvSpPr/>
          <p:nvPr/>
        </p:nvSpPr>
        <p:spPr>
          <a:xfrm>
            <a:off x="3664190" y="1628623"/>
            <a:ext cx="19368" cy="29512"/>
          </a:xfrm>
          <a:custGeom>
            <a:avLst/>
            <a:gdLst/>
            <a:ahLst/>
            <a:cxnLst/>
            <a:rect l="l" t="t" r="r" b="b"/>
            <a:pathLst>
              <a:path w="21376" h="32573">
                <a:moveTo>
                  <a:pt x="0" y="0"/>
                </a:moveTo>
                <a:lnTo>
                  <a:pt x="16285" y="32573"/>
                </a:lnTo>
                <a:lnTo>
                  <a:pt x="21376" y="3257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5" name="object 385"/>
          <p:cNvSpPr/>
          <p:nvPr/>
        </p:nvSpPr>
        <p:spPr>
          <a:xfrm>
            <a:off x="3678946" y="1658135"/>
            <a:ext cx="4612" cy="1843"/>
          </a:xfrm>
          <a:custGeom>
            <a:avLst/>
            <a:gdLst/>
            <a:ahLst/>
            <a:cxnLst/>
            <a:rect l="l" t="t" r="r" b="b"/>
            <a:pathLst>
              <a:path w="5090" h="2034">
                <a:moveTo>
                  <a:pt x="0" y="0"/>
                </a:moveTo>
                <a:lnTo>
                  <a:pt x="5090" y="0"/>
                </a:lnTo>
                <a:lnTo>
                  <a:pt x="1015" y="203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6" name="object 386"/>
          <p:cNvSpPr/>
          <p:nvPr/>
        </p:nvSpPr>
        <p:spPr>
          <a:xfrm>
            <a:off x="3664187" y="1628628"/>
            <a:ext cx="77470" cy="29512"/>
          </a:xfrm>
          <a:custGeom>
            <a:avLst/>
            <a:gdLst/>
            <a:ahLst/>
            <a:cxnLst/>
            <a:rect l="l" t="t" r="r" b="b"/>
            <a:pathLst>
              <a:path w="85504" h="32572">
                <a:moveTo>
                  <a:pt x="0" y="0"/>
                </a:moveTo>
                <a:lnTo>
                  <a:pt x="21377" y="32572"/>
                </a:lnTo>
                <a:lnTo>
                  <a:pt x="8550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7" name="object 387"/>
          <p:cNvSpPr/>
          <p:nvPr/>
        </p:nvSpPr>
        <p:spPr>
          <a:xfrm>
            <a:off x="3664191" y="1628623"/>
            <a:ext cx="77467" cy="29512"/>
          </a:xfrm>
          <a:custGeom>
            <a:avLst/>
            <a:gdLst/>
            <a:ahLst/>
            <a:cxnLst/>
            <a:rect l="l" t="t" r="r" b="b"/>
            <a:pathLst>
              <a:path w="85501" h="32573">
                <a:moveTo>
                  <a:pt x="0" y="0"/>
                </a:moveTo>
                <a:lnTo>
                  <a:pt x="85501" y="0"/>
                </a:lnTo>
                <a:lnTo>
                  <a:pt x="21376" y="3257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8" name="object 388"/>
          <p:cNvSpPr/>
          <p:nvPr/>
        </p:nvSpPr>
        <p:spPr>
          <a:xfrm>
            <a:off x="2408062" y="1609261"/>
            <a:ext cx="139259" cy="48880"/>
          </a:xfrm>
          <a:custGeom>
            <a:avLst/>
            <a:gdLst/>
            <a:ahLst/>
            <a:cxnLst/>
            <a:rect l="l" t="t" r="r" b="b"/>
            <a:pathLst>
              <a:path w="153701" h="53949">
                <a:moveTo>
                  <a:pt x="153701" y="53949"/>
                </a:moveTo>
                <a:lnTo>
                  <a:pt x="130290" y="0"/>
                </a:lnTo>
                <a:lnTo>
                  <a:pt x="122147" y="0"/>
                </a:lnTo>
                <a:lnTo>
                  <a:pt x="0" y="53949"/>
                </a:lnTo>
                <a:lnTo>
                  <a:pt x="153701" y="5394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89" name="object 389"/>
          <p:cNvSpPr/>
          <p:nvPr/>
        </p:nvSpPr>
        <p:spPr>
          <a:xfrm>
            <a:off x="2518732" y="1609254"/>
            <a:ext cx="28589" cy="48881"/>
          </a:xfrm>
          <a:custGeom>
            <a:avLst/>
            <a:gdLst/>
            <a:ahLst/>
            <a:cxnLst/>
            <a:rect l="l" t="t" r="r" b="b"/>
            <a:pathLst>
              <a:path w="31554" h="53950">
                <a:moveTo>
                  <a:pt x="8144" y="0"/>
                </a:moveTo>
                <a:lnTo>
                  <a:pt x="0" y="0"/>
                </a:lnTo>
                <a:lnTo>
                  <a:pt x="31554" y="53950"/>
                </a:lnTo>
                <a:lnTo>
                  <a:pt x="814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0" name="object 390"/>
          <p:cNvSpPr/>
          <p:nvPr/>
        </p:nvSpPr>
        <p:spPr>
          <a:xfrm>
            <a:off x="2408062" y="1609254"/>
            <a:ext cx="139259" cy="48881"/>
          </a:xfrm>
          <a:custGeom>
            <a:avLst/>
            <a:gdLst/>
            <a:ahLst/>
            <a:cxnLst/>
            <a:rect l="l" t="t" r="r" b="b"/>
            <a:pathLst>
              <a:path w="153701" h="53950">
                <a:moveTo>
                  <a:pt x="122146" y="0"/>
                </a:moveTo>
                <a:lnTo>
                  <a:pt x="153701" y="53950"/>
                </a:lnTo>
                <a:lnTo>
                  <a:pt x="0" y="53950"/>
                </a:lnTo>
                <a:lnTo>
                  <a:pt x="12214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1" name="object 391"/>
          <p:cNvSpPr/>
          <p:nvPr/>
        </p:nvSpPr>
        <p:spPr>
          <a:xfrm>
            <a:off x="2859968" y="1631393"/>
            <a:ext cx="14756" cy="29512"/>
          </a:xfrm>
          <a:custGeom>
            <a:avLst/>
            <a:gdLst/>
            <a:ahLst/>
            <a:cxnLst/>
            <a:rect l="l" t="t" r="r" b="b"/>
            <a:pathLst>
              <a:path w="16286" h="32572">
                <a:moveTo>
                  <a:pt x="16286" y="31554"/>
                </a:moveTo>
                <a:lnTo>
                  <a:pt x="0" y="0"/>
                </a:lnTo>
                <a:lnTo>
                  <a:pt x="13234" y="31554"/>
                </a:lnTo>
                <a:lnTo>
                  <a:pt x="13234" y="32572"/>
                </a:lnTo>
                <a:lnTo>
                  <a:pt x="16286" y="3155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2" name="object 392"/>
          <p:cNvSpPr/>
          <p:nvPr/>
        </p:nvSpPr>
        <p:spPr>
          <a:xfrm>
            <a:off x="2859970" y="1631389"/>
            <a:ext cx="14756" cy="28590"/>
          </a:xfrm>
          <a:custGeom>
            <a:avLst/>
            <a:gdLst/>
            <a:ahLst/>
            <a:cxnLst/>
            <a:rect l="l" t="t" r="r" b="b"/>
            <a:pathLst>
              <a:path w="16286" h="31555">
                <a:moveTo>
                  <a:pt x="0" y="0"/>
                </a:moveTo>
                <a:lnTo>
                  <a:pt x="13232" y="31555"/>
                </a:lnTo>
                <a:lnTo>
                  <a:pt x="16286" y="3155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3" name="object 393"/>
          <p:cNvSpPr/>
          <p:nvPr/>
        </p:nvSpPr>
        <p:spPr>
          <a:xfrm>
            <a:off x="2871960" y="1659979"/>
            <a:ext cx="2766" cy="922"/>
          </a:xfrm>
          <a:custGeom>
            <a:avLst/>
            <a:gdLst/>
            <a:ahLst/>
            <a:cxnLst/>
            <a:rect l="l" t="t" r="r" b="b"/>
            <a:pathLst>
              <a:path w="3053" h="1018">
                <a:moveTo>
                  <a:pt x="0" y="0"/>
                </a:moveTo>
                <a:lnTo>
                  <a:pt x="3053" y="0"/>
                </a:lnTo>
                <a:lnTo>
                  <a:pt x="0" y="101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4" name="object 394"/>
          <p:cNvSpPr/>
          <p:nvPr/>
        </p:nvSpPr>
        <p:spPr>
          <a:xfrm>
            <a:off x="2859969" y="1631394"/>
            <a:ext cx="78392" cy="28589"/>
          </a:xfrm>
          <a:custGeom>
            <a:avLst/>
            <a:gdLst/>
            <a:ahLst/>
            <a:cxnLst/>
            <a:rect l="l" t="t" r="r" b="b"/>
            <a:pathLst>
              <a:path w="86522" h="31554">
                <a:moveTo>
                  <a:pt x="0" y="0"/>
                </a:moveTo>
                <a:lnTo>
                  <a:pt x="16286" y="31554"/>
                </a:lnTo>
                <a:lnTo>
                  <a:pt x="86522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5" name="object 395"/>
          <p:cNvSpPr/>
          <p:nvPr/>
        </p:nvSpPr>
        <p:spPr>
          <a:xfrm>
            <a:off x="2859970" y="1631389"/>
            <a:ext cx="78392" cy="28590"/>
          </a:xfrm>
          <a:custGeom>
            <a:avLst/>
            <a:gdLst/>
            <a:ahLst/>
            <a:cxnLst/>
            <a:rect l="l" t="t" r="r" b="b"/>
            <a:pathLst>
              <a:path w="86522" h="31555">
                <a:moveTo>
                  <a:pt x="0" y="0"/>
                </a:moveTo>
                <a:lnTo>
                  <a:pt x="86522" y="0"/>
                </a:lnTo>
                <a:lnTo>
                  <a:pt x="16286" y="3155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6" name="object 396"/>
          <p:cNvSpPr/>
          <p:nvPr/>
        </p:nvSpPr>
        <p:spPr>
          <a:xfrm>
            <a:off x="2562077" y="1650763"/>
            <a:ext cx="47960" cy="10143"/>
          </a:xfrm>
          <a:custGeom>
            <a:avLst/>
            <a:gdLst/>
            <a:ahLst/>
            <a:cxnLst/>
            <a:rect l="l" t="t" r="r" b="b"/>
            <a:pathLst>
              <a:path w="52934" h="11195">
                <a:moveTo>
                  <a:pt x="52934" y="11195"/>
                </a:moveTo>
                <a:lnTo>
                  <a:pt x="48859" y="0"/>
                </a:lnTo>
                <a:lnTo>
                  <a:pt x="25448" y="0"/>
                </a:lnTo>
                <a:lnTo>
                  <a:pt x="0" y="11195"/>
                </a:lnTo>
                <a:lnTo>
                  <a:pt x="52934" y="1119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7" name="object 397"/>
          <p:cNvSpPr/>
          <p:nvPr/>
        </p:nvSpPr>
        <p:spPr>
          <a:xfrm>
            <a:off x="2585136" y="1650757"/>
            <a:ext cx="24903" cy="10145"/>
          </a:xfrm>
          <a:custGeom>
            <a:avLst/>
            <a:gdLst/>
            <a:ahLst/>
            <a:cxnLst/>
            <a:rect l="l" t="t" r="r" b="b"/>
            <a:pathLst>
              <a:path w="27486" h="11197">
                <a:moveTo>
                  <a:pt x="23411" y="0"/>
                </a:moveTo>
                <a:lnTo>
                  <a:pt x="0" y="0"/>
                </a:lnTo>
                <a:lnTo>
                  <a:pt x="27486" y="11197"/>
                </a:lnTo>
                <a:lnTo>
                  <a:pt x="2341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8" name="object 398"/>
          <p:cNvSpPr/>
          <p:nvPr/>
        </p:nvSpPr>
        <p:spPr>
          <a:xfrm>
            <a:off x="2562078" y="1650757"/>
            <a:ext cx="47960" cy="10145"/>
          </a:xfrm>
          <a:custGeom>
            <a:avLst/>
            <a:gdLst/>
            <a:ahLst/>
            <a:cxnLst/>
            <a:rect l="l" t="t" r="r" b="b"/>
            <a:pathLst>
              <a:path w="52934" h="11197">
                <a:moveTo>
                  <a:pt x="25448" y="0"/>
                </a:moveTo>
                <a:lnTo>
                  <a:pt x="52934" y="11197"/>
                </a:lnTo>
                <a:lnTo>
                  <a:pt x="0" y="11197"/>
                </a:lnTo>
                <a:lnTo>
                  <a:pt x="2544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399" name="object 399"/>
          <p:cNvSpPr/>
          <p:nvPr/>
        </p:nvSpPr>
        <p:spPr>
          <a:xfrm>
            <a:off x="2408061" y="1658141"/>
            <a:ext cx="140183" cy="2764"/>
          </a:xfrm>
          <a:custGeom>
            <a:avLst/>
            <a:gdLst/>
            <a:ahLst/>
            <a:cxnLst/>
            <a:rect l="l" t="t" r="r" b="b"/>
            <a:pathLst>
              <a:path w="154720" h="3051">
                <a:moveTo>
                  <a:pt x="154720" y="3051"/>
                </a:moveTo>
                <a:lnTo>
                  <a:pt x="153701" y="0"/>
                </a:lnTo>
                <a:lnTo>
                  <a:pt x="0" y="0"/>
                </a:lnTo>
                <a:lnTo>
                  <a:pt x="2034" y="3051"/>
                </a:lnTo>
                <a:lnTo>
                  <a:pt x="154720" y="305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0" name="object 400"/>
          <p:cNvSpPr/>
          <p:nvPr/>
        </p:nvSpPr>
        <p:spPr>
          <a:xfrm>
            <a:off x="2408062" y="1658136"/>
            <a:ext cx="140183" cy="2766"/>
          </a:xfrm>
          <a:custGeom>
            <a:avLst/>
            <a:gdLst/>
            <a:ahLst/>
            <a:cxnLst/>
            <a:rect l="l" t="t" r="r" b="b"/>
            <a:pathLst>
              <a:path w="154720" h="3053">
                <a:moveTo>
                  <a:pt x="153701" y="0"/>
                </a:moveTo>
                <a:lnTo>
                  <a:pt x="0" y="0"/>
                </a:lnTo>
                <a:lnTo>
                  <a:pt x="154720" y="3053"/>
                </a:lnTo>
                <a:lnTo>
                  <a:pt x="15370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1" name="object 401"/>
          <p:cNvSpPr/>
          <p:nvPr/>
        </p:nvSpPr>
        <p:spPr>
          <a:xfrm>
            <a:off x="2408062" y="1658136"/>
            <a:ext cx="140183" cy="2766"/>
          </a:xfrm>
          <a:custGeom>
            <a:avLst/>
            <a:gdLst/>
            <a:ahLst/>
            <a:cxnLst/>
            <a:rect l="l" t="t" r="r" b="b"/>
            <a:pathLst>
              <a:path w="154720" h="3053">
                <a:moveTo>
                  <a:pt x="0" y="0"/>
                </a:moveTo>
                <a:lnTo>
                  <a:pt x="154720" y="3053"/>
                </a:lnTo>
                <a:lnTo>
                  <a:pt x="2032" y="305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2" name="object 402"/>
          <p:cNvSpPr/>
          <p:nvPr/>
        </p:nvSpPr>
        <p:spPr>
          <a:xfrm>
            <a:off x="2550090" y="1660906"/>
            <a:ext cx="62712" cy="4613"/>
          </a:xfrm>
          <a:custGeom>
            <a:avLst/>
            <a:gdLst/>
            <a:ahLst/>
            <a:cxnLst/>
            <a:rect l="l" t="t" r="r" b="b"/>
            <a:pathLst>
              <a:path w="69216" h="5091">
                <a:moveTo>
                  <a:pt x="69216" y="5091"/>
                </a:moveTo>
                <a:lnTo>
                  <a:pt x="66164" y="0"/>
                </a:lnTo>
                <a:lnTo>
                  <a:pt x="13229" y="0"/>
                </a:lnTo>
                <a:lnTo>
                  <a:pt x="0" y="5091"/>
                </a:lnTo>
                <a:lnTo>
                  <a:pt x="69216" y="509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3" name="object 403"/>
          <p:cNvSpPr/>
          <p:nvPr/>
        </p:nvSpPr>
        <p:spPr>
          <a:xfrm>
            <a:off x="2562078" y="1660902"/>
            <a:ext cx="50725" cy="4612"/>
          </a:xfrm>
          <a:custGeom>
            <a:avLst/>
            <a:gdLst/>
            <a:ahLst/>
            <a:cxnLst/>
            <a:rect l="l" t="t" r="r" b="b"/>
            <a:pathLst>
              <a:path w="55985" h="5090">
                <a:moveTo>
                  <a:pt x="52934" y="0"/>
                </a:moveTo>
                <a:lnTo>
                  <a:pt x="0" y="0"/>
                </a:lnTo>
                <a:lnTo>
                  <a:pt x="55985" y="5090"/>
                </a:lnTo>
                <a:lnTo>
                  <a:pt x="5293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4" name="object 404"/>
          <p:cNvSpPr/>
          <p:nvPr/>
        </p:nvSpPr>
        <p:spPr>
          <a:xfrm>
            <a:off x="2550091" y="1660902"/>
            <a:ext cx="62712" cy="4612"/>
          </a:xfrm>
          <a:custGeom>
            <a:avLst/>
            <a:gdLst/>
            <a:ahLst/>
            <a:cxnLst/>
            <a:rect l="l" t="t" r="r" b="b"/>
            <a:pathLst>
              <a:path w="69216" h="5090">
                <a:moveTo>
                  <a:pt x="13230" y="0"/>
                </a:moveTo>
                <a:lnTo>
                  <a:pt x="69216" y="5090"/>
                </a:lnTo>
                <a:lnTo>
                  <a:pt x="0" y="5090"/>
                </a:lnTo>
                <a:lnTo>
                  <a:pt x="1323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5" name="object 405"/>
          <p:cNvSpPr/>
          <p:nvPr/>
        </p:nvSpPr>
        <p:spPr>
          <a:xfrm>
            <a:off x="2409904" y="1660906"/>
            <a:ext cx="140186" cy="4613"/>
          </a:xfrm>
          <a:custGeom>
            <a:avLst/>
            <a:gdLst/>
            <a:ahLst/>
            <a:cxnLst/>
            <a:rect l="l" t="t" r="r" b="b"/>
            <a:pathLst>
              <a:path w="154724" h="5091">
                <a:moveTo>
                  <a:pt x="154724" y="5091"/>
                </a:moveTo>
                <a:lnTo>
                  <a:pt x="152685" y="0"/>
                </a:lnTo>
                <a:lnTo>
                  <a:pt x="0" y="0"/>
                </a:lnTo>
                <a:lnTo>
                  <a:pt x="2037" y="5091"/>
                </a:lnTo>
                <a:lnTo>
                  <a:pt x="154724" y="509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6" name="object 406"/>
          <p:cNvSpPr/>
          <p:nvPr/>
        </p:nvSpPr>
        <p:spPr>
          <a:xfrm>
            <a:off x="2409904" y="1660902"/>
            <a:ext cx="140186" cy="4612"/>
          </a:xfrm>
          <a:custGeom>
            <a:avLst/>
            <a:gdLst/>
            <a:ahLst/>
            <a:cxnLst/>
            <a:rect l="l" t="t" r="r" b="b"/>
            <a:pathLst>
              <a:path w="154724" h="5090">
                <a:moveTo>
                  <a:pt x="152688" y="0"/>
                </a:moveTo>
                <a:lnTo>
                  <a:pt x="0" y="0"/>
                </a:lnTo>
                <a:lnTo>
                  <a:pt x="154724" y="5090"/>
                </a:lnTo>
                <a:lnTo>
                  <a:pt x="15268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7" name="object 407"/>
          <p:cNvSpPr/>
          <p:nvPr/>
        </p:nvSpPr>
        <p:spPr>
          <a:xfrm>
            <a:off x="2409904" y="1660902"/>
            <a:ext cx="140186" cy="4612"/>
          </a:xfrm>
          <a:custGeom>
            <a:avLst/>
            <a:gdLst/>
            <a:ahLst/>
            <a:cxnLst/>
            <a:rect l="l" t="t" r="r" b="b"/>
            <a:pathLst>
              <a:path w="154724" h="5090">
                <a:moveTo>
                  <a:pt x="0" y="0"/>
                </a:moveTo>
                <a:lnTo>
                  <a:pt x="154724" y="5090"/>
                </a:lnTo>
                <a:lnTo>
                  <a:pt x="2038" y="509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8" name="object 408"/>
          <p:cNvSpPr/>
          <p:nvPr/>
        </p:nvSpPr>
        <p:spPr>
          <a:xfrm>
            <a:off x="3134804" y="1639696"/>
            <a:ext cx="70094" cy="27665"/>
          </a:xfrm>
          <a:custGeom>
            <a:avLst/>
            <a:gdLst/>
            <a:ahLst/>
            <a:cxnLst/>
            <a:rect l="l" t="t" r="r" b="b"/>
            <a:pathLst>
              <a:path w="77363" h="30534">
                <a:moveTo>
                  <a:pt x="77363" y="30534"/>
                </a:moveTo>
                <a:lnTo>
                  <a:pt x="61076" y="0"/>
                </a:lnTo>
                <a:lnTo>
                  <a:pt x="0" y="30534"/>
                </a:lnTo>
                <a:lnTo>
                  <a:pt x="77363" y="3053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09" name="object 409"/>
          <p:cNvSpPr/>
          <p:nvPr/>
        </p:nvSpPr>
        <p:spPr>
          <a:xfrm>
            <a:off x="3190144" y="1639689"/>
            <a:ext cx="14755" cy="27668"/>
          </a:xfrm>
          <a:custGeom>
            <a:avLst/>
            <a:gdLst/>
            <a:ahLst/>
            <a:cxnLst/>
            <a:rect l="l" t="t" r="r" b="b"/>
            <a:pathLst>
              <a:path w="16285" h="30537">
                <a:moveTo>
                  <a:pt x="16285" y="30537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0" name="object 410"/>
          <p:cNvSpPr/>
          <p:nvPr/>
        </p:nvSpPr>
        <p:spPr>
          <a:xfrm>
            <a:off x="3134806" y="1639689"/>
            <a:ext cx="70093" cy="27668"/>
          </a:xfrm>
          <a:custGeom>
            <a:avLst/>
            <a:gdLst/>
            <a:ahLst/>
            <a:cxnLst/>
            <a:rect l="l" t="t" r="r" b="b"/>
            <a:pathLst>
              <a:path w="77362" h="30537">
                <a:moveTo>
                  <a:pt x="61076" y="0"/>
                </a:moveTo>
                <a:lnTo>
                  <a:pt x="77362" y="30537"/>
                </a:lnTo>
                <a:lnTo>
                  <a:pt x="0" y="30537"/>
                </a:lnTo>
                <a:lnTo>
                  <a:pt x="6107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1" name="object 411"/>
          <p:cNvSpPr/>
          <p:nvPr/>
        </p:nvSpPr>
        <p:spPr>
          <a:xfrm>
            <a:off x="2755753" y="1642461"/>
            <a:ext cx="110670" cy="28589"/>
          </a:xfrm>
          <a:custGeom>
            <a:avLst/>
            <a:gdLst/>
            <a:ahLst/>
            <a:cxnLst/>
            <a:rect l="l" t="t" r="r" b="b"/>
            <a:pathLst>
              <a:path w="122147" h="31554">
                <a:moveTo>
                  <a:pt x="122147" y="31554"/>
                </a:moveTo>
                <a:lnTo>
                  <a:pt x="108917" y="0"/>
                </a:lnTo>
                <a:lnTo>
                  <a:pt x="0" y="0"/>
                </a:lnTo>
                <a:lnTo>
                  <a:pt x="14251" y="31554"/>
                </a:lnTo>
                <a:lnTo>
                  <a:pt x="122147" y="3155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2" name="object 412"/>
          <p:cNvSpPr/>
          <p:nvPr/>
        </p:nvSpPr>
        <p:spPr>
          <a:xfrm>
            <a:off x="2755754" y="1642457"/>
            <a:ext cx="110672" cy="28590"/>
          </a:xfrm>
          <a:custGeom>
            <a:avLst/>
            <a:gdLst/>
            <a:ahLst/>
            <a:cxnLst/>
            <a:rect l="l" t="t" r="r" b="b"/>
            <a:pathLst>
              <a:path w="122149" h="31555">
                <a:moveTo>
                  <a:pt x="108918" y="0"/>
                </a:moveTo>
                <a:lnTo>
                  <a:pt x="0" y="0"/>
                </a:lnTo>
                <a:lnTo>
                  <a:pt x="122149" y="31555"/>
                </a:lnTo>
                <a:lnTo>
                  <a:pt x="10891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3" name="object 413"/>
          <p:cNvSpPr/>
          <p:nvPr/>
        </p:nvSpPr>
        <p:spPr>
          <a:xfrm>
            <a:off x="2755754" y="1642457"/>
            <a:ext cx="110672" cy="28590"/>
          </a:xfrm>
          <a:custGeom>
            <a:avLst/>
            <a:gdLst/>
            <a:ahLst/>
            <a:cxnLst/>
            <a:rect l="l" t="t" r="r" b="b"/>
            <a:pathLst>
              <a:path w="122149" h="31555">
                <a:moveTo>
                  <a:pt x="0" y="0"/>
                </a:moveTo>
                <a:lnTo>
                  <a:pt x="122149" y="31555"/>
                </a:lnTo>
                <a:lnTo>
                  <a:pt x="14253" y="3155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4" name="object 414"/>
          <p:cNvSpPr/>
          <p:nvPr/>
        </p:nvSpPr>
        <p:spPr>
          <a:xfrm>
            <a:off x="3430852" y="1642461"/>
            <a:ext cx="76550" cy="29512"/>
          </a:xfrm>
          <a:custGeom>
            <a:avLst/>
            <a:gdLst/>
            <a:ahLst/>
            <a:cxnLst/>
            <a:rect l="l" t="t" r="r" b="b"/>
            <a:pathLst>
              <a:path w="84489" h="32572">
                <a:moveTo>
                  <a:pt x="84489" y="32572"/>
                </a:moveTo>
                <a:lnTo>
                  <a:pt x="68202" y="0"/>
                </a:lnTo>
                <a:lnTo>
                  <a:pt x="66164" y="0"/>
                </a:lnTo>
                <a:lnTo>
                  <a:pt x="0" y="32572"/>
                </a:lnTo>
                <a:lnTo>
                  <a:pt x="84489" y="3257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5" name="object 415"/>
          <p:cNvSpPr/>
          <p:nvPr/>
        </p:nvSpPr>
        <p:spPr>
          <a:xfrm>
            <a:off x="3490801" y="1642457"/>
            <a:ext cx="16602" cy="29512"/>
          </a:xfrm>
          <a:custGeom>
            <a:avLst/>
            <a:gdLst/>
            <a:ahLst/>
            <a:cxnLst/>
            <a:rect l="l" t="t" r="r" b="b"/>
            <a:pathLst>
              <a:path w="18324" h="32573">
                <a:moveTo>
                  <a:pt x="2039" y="0"/>
                </a:moveTo>
                <a:lnTo>
                  <a:pt x="0" y="0"/>
                </a:lnTo>
                <a:lnTo>
                  <a:pt x="18324" y="32573"/>
                </a:lnTo>
                <a:lnTo>
                  <a:pt x="203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6" name="object 416"/>
          <p:cNvSpPr/>
          <p:nvPr/>
        </p:nvSpPr>
        <p:spPr>
          <a:xfrm>
            <a:off x="3430854" y="1642457"/>
            <a:ext cx="76550" cy="29512"/>
          </a:xfrm>
          <a:custGeom>
            <a:avLst/>
            <a:gdLst/>
            <a:ahLst/>
            <a:cxnLst/>
            <a:rect l="l" t="t" r="r" b="b"/>
            <a:pathLst>
              <a:path w="84489" h="32573">
                <a:moveTo>
                  <a:pt x="66164" y="0"/>
                </a:moveTo>
                <a:lnTo>
                  <a:pt x="84489" y="32573"/>
                </a:lnTo>
                <a:lnTo>
                  <a:pt x="0" y="32573"/>
                </a:lnTo>
                <a:lnTo>
                  <a:pt x="6616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7" name="object 417"/>
          <p:cNvSpPr/>
          <p:nvPr/>
        </p:nvSpPr>
        <p:spPr>
          <a:xfrm>
            <a:off x="3107138" y="1679352"/>
            <a:ext cx="21211" cy="8300"/>
          </a:xfrm>
          <a:custGeom>
            <a:avLst/>
            <a:gdLst/>
            <a:ahLst/>
            <a:cxnLst/>
            <a:rect l="l" t="t" r="r" b="b"/>
            <a:pathLst>
              <a:path w="23411" h="9161">
                <a:moveTo>
                  <a:pt x="18321" y="0"/>
                </a:moveTo>
                <a:lnTo>
                  <a:pt x="0" y="9161"/>
                </a:lnTo>
                <a:lnTo>
                  <a:pt x="23411" y="9161"/>
                </a:lnTo>
                <a:lnTo>
                  <a:pt x="1832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8" name="object 418"/>
          <p:cNvSpPr/>
          <p:nvPr/>
        </p:nvSpPr>
        <p:spPr>
          <a:xfrm>
            <a:off x="3107140" y="1679348"/>
            <a:ext cx="21210" cy="8301"/>
          </a:xfrm>
          <a:custGeom>
            <a:avLst/>
            <a:gdLst/>
            <a:ahLst/>
            <a:cxnLst/>
            <a:rect l="l" t="t" r="r" b="b"/>
            <a:pathLst>
              <a:path w="23410" h="9162">
                <a:moveTo>
                  <a:pt x="18320" y="0"/>
                </a:moveTo>
                <a:lnTo>
                  <a:pt x="23410" y="9162"/>
                </a:lnTo>
                <a:lnTo>
                  <a:pt x="0" y="9162"/>
                </a:lnTo>
                <a:lnTo>
                  <a:pt x="1832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19" name="object 419"/>
          <p:cNvSpPr/>
          <p:nvPr/>
        </p:nvSpPr>
        <p:spPr>
          <a:xfrm>
            <a:off x="3541524" y="1614791"/>
            <a:ext cx="113440" cy="72860"/>
          </a:xfrm>
          <a:custGeom>
            <a:avLst/>
            <a:gdLst/>
            <a:ahLst/>
            <a:cxnLst/>
            <a:rect l="l" t="t" r="r" b="b"/>
            <a:pathLst>
              <a:path w="125204" h="80416">
                <a:moveTo>
                  <a:pt x="125204" y="80416"/>
                </a:moveTo>
                <a:lnTo>
                  <a:pt x="84488" y="0"/>
                </a:lnTo>
                <a:lnTo>
                  <a:pt x="0" y="0"/>
                </a:lnTo>
                <a:lnTo>
                  <a:pt x="39700" y="80416"/>
                </a:lnTo>
                <a:lnTo>
                  <a:pt x="125204" y="8041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0" name="object 420"/>
          <p:cNvSpPr/>
          <p:nvPr/>
        </p:nvSpPr>
        <p:spPr>
          <a:xfrm>
            <a:off x="3541526" y="1614787"/>
            <a:ext cx="113440" cy="72862"/>
          </a:xfrm>
          <a:custGeom>
            <a:avLst/>
            <a:gdLst/>
            <a:ahLst/>
            <a:cxnLst/>
            <a:rect l="l" t="t" r="r" b="b"/>
            <a:pathLst>
              <a:path w="125204" h="80418">
                <a:moveTo>
                  <a:pt x="84486" y="0"/>
                </a:moveTo>
                <a:lnTo>
                  <a:pt x="0" y="0"/>
                </a:lnTo>
                <a:lnTo>
                  <a:pt x="125204" y="80418"/>
                </a:lnTo>
                <a:lnTo>
                  <a:pt x="8448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1" name="object 421"/>
          <p:cNvSpPr/>
          <p:nvPr/>
        </p:nvSpPr>
        <p:spPr>
          <a:xfrm>
            <a:off x="3541526" y="1614787"/>
            <a:ext cx="113440" cy="72862"/>
          </a:xfrm>
          <a:custGeom>
            <a:avLst/>
            <a:gdLst/>
            <a:ahLst/>
            <a:cxnLst/>
            <a:rect l="l" t="t" r="r" b="b"/>
            <a:pathLst>
              <a:path w="125204" h="80418">
                <a:moveTo>
                  <a:pt x="0" y="0"/>
                </a:moveTo>
                <a:lnTo>
                  <a:pt x="125204" y="80418"/>
                </a:lnTo>
                <a:lnTo>
                  <a:pt x="39700" y="8041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2" name="object 422"/>
          <p:cNvSpPr/>
          <p:nvPr/>
        </p:nvSpPr>
        <p:spPr>
          <a:xfrm>
            <a:off x="3329405" y="1693184"/>
            <a:ext cx="11987" cy="4612"/>
          </a:xfrm>
          <a:custGeom>
            <a:avLst/>
            <a:gdLst/>
            <a:ahLst/>
            <a:cxnLst/>
            <a:rect l="l" t="t" r="r" b="b"/>
            <a:pathLst>
              <a:path w="13230" h="5090">
                <a:moveTo>
                  <a:pt x="10177" y="0"/>
                </a:moveTo>
                <a:lnTo>
                  <a:pt x="0" y="5090"/>
                </a:lnTo>
                <a:lnTo>
                  <a:pt x="13230" y="5090"/>
                </a:lnTo>
                <a:lnTo>
                  <a:pt x="1017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3" name="object 423"/>
          <p:cNvSpPr/>
          <p:nvPr/>
        </p:nvSpPr>
        <p:spPr>
          <a:xfrm>
            <a:off x="3329408" y="1693181"/>
            <a:ext cx="11986" cy="4611"/>
          </a:xfrm>
          <a:custGeom>
            <a:avLst/>
            <a:gdLst/>
            <a:ahLst/>
            <a:cxnLst/>
            <a:rect l="l" t="t" r="r" b="b"/>
            <a:pathLst>
              <a:path w="13229" h="5089">
                <a:moveTo>
                  <a:pt x="10175" y="0"/>
                </a:moveTo>
                <a:lnTo>
                  <a:pt x="13229" y="5089"/>
                </a:lnTo>
                <a:lnTo>
                  <a:pt x="0" y="5089"/>
                </a:lnTo>
                <a:lnTo>
                  <a:pt x="1017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4" name="object 424"/>
          <p:cNvSpPr/>
          <p:nvPr/>
        </p:nvSpPr>
        <p:spPr>
          <a:xfrm>
            <a:off x="2224529" y="1697796"/>
            <a:ext cx="5532" cy="1847"/>
          </a:xfrm>
          <a:custGeom>
            <a:avLst/>
            <a:gdLst/>
            <a:ahLst/>
            <a:cxnLst/>
            <a:rect l="l" t="t" r="r" b="b"/>
            <a:pathLst>
              <a:path w="6106" h="2038">
                <a:moveTo>
                  <a:pt x="5090" y="0"/>
                </a:moveTo>
                <a:lnTo>
                  <a:pt x="0" y="2038"/>
                </a:lnTo>
                <a:lnTo>
                  <a:pt x="6106" y="2038"/>
                </a:lnTo>
                <a:lnTo>
                  <a:pt x="509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5" name="object 425"/>
          <p:cNvSpPr/>
          <p:nvPr/>
        </p:nvSpPr>
        <p:spPr>
          <a:xfrm>
            <a:off x="2224530" y="1697792"/>
            <a:ext cx="5531" cy="1845"/>
          </a:xfrm>
          <a:custGeom>
            <a:avLst/>
            <a:gdLst/>
            <a:ahLst/>
            <a:cxnLst/>
            <a:rect l="l" t="t" r="r" b="b"/>
            <a:pathLst>
              <a:path w="6105" h="2036">
                <a:moveTo>
                  <a:pt x="5090" y="0"/>
                </a:moveTo>
                <a:lnTo>
                  <a:pt x="6105" y="2036"/>
                </a:lnTo>
                <a:lnTo>
                  <a:pt x="0" y="2036"/>
                </a:lnTo>
                <a:lnTo>
                  <a:pt x="50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6" name="object 426"/>
          <p:cNvSpPr/>
          <p:nvPr/>
        </p:nvSpPr>
        <p:spPr>
          <a:xfrm>
            <a:off x="2299233" y="1654449"/>
            <a:ext cx="87613" cy="45194"/>
          </a:xfrm>
          <a:custGeom>
            <a:avLst/>
            <a:gdLst/>
            <a:ahLst/>
            <a:cxnLst/>
            <a:rect l="l" t="t" r="r" b="b"/>
            <a:pathLst>
              <a:path w="96699" h="49881">
                <a:moveTo>
                  <a:pt x="96699" y="49881"/>
                </a:moveTo>
                <a:lnTo>
                  <a:pt x="75326" y="0"/>
                </a:lnTo>
                <a:lnTo>
                  <a:pt x="0" y="0"/>
                </a:lnTo>
                <a:lnTo>
                  <a:pt x="21372" y="49881"/>
                </a:lnTo>
                <a:lnTo>
                  <a:pt x="96699" y="4988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7" name="object 427"/>
          <p:cNvSpPr/>
          <p:nvPr/>
        </p:nvSpPr>
        <p:spPr>
          <a:xfrm>
            <a:off x="2299233" y="1654443"/>
            <a:ext cx="87613" cy="45193"/>
          </a:xfrm>
          <a:custGeom>
            <a:avLst/>
            <a:gdLst/>
            <a:ahLst/>
            <a:cxnLst/>
            <a:rect l="l" t="t" r="r" b="b"/>
            <a:pathLst>
              <a:path w="96699" h="49880">
                <a:moveTo>
                  <a:pt x="75326" y="0"/>
                </a:moveTo>
                <a:lnTo>
                  <a:pt x="0" y="0"/>
                </a:lnTo>
                <a:lnTo>
                  <a:pt x="96699" y="49880"/>
                </a:lnTo>
                <a:lnTo>
                  <a:pt x="7532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8" name="object 428"/>
          <p:cNvSpPr/>
          <p:nvPr/>
        </p:nvSpPr>
        <p:spPr>
          <a:xfrm>
            <a:off x="2299233" y="1654443"/>
            <a:ext cx="87613" cy="45193"/>
          </a:xfrm>
          <a:custGeom>
            <a:avLst/>
            <a:gdLst/>
            <a:ahLst/>
            <a:cxnLst/>
            <a:rect l="l" t="t" r="r" b="b"/>
            <a:pathLst>
              <a:path w="96699" h="49880">
                <a:moveTo>
                  <a:pt x="0" y="0"/>
                </a:moveTo>
                <a:lnTo>
                  <a:pt x="96699" y="49880"/>
                </a:lnTo>
                <a:lnTo>
                  <a:pt x="21374" y="4988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29" name="object 429"/>
          <p:cNvSpPr/>
          <p:nvPr/>
        </p:nvSpPr>
        <p:spPr>
          <a:xfrm>
            <a:off x="3134805" y="1667362"/>
            <a:ext cx="88539" cy="32281"/>
          </a:xfrm>
          <a:custGeom>
            <a:avLst/>
            <a:gdLst/>
            <a:ahLst/>
            <a:cxnLst/>
            <a:rect l="l" t="t" r="r" b="b"/>
            <a:pathLst>
              <a:path w="97721" h="35629">
                <a:moveTo>
                  <a:pt x="97721" y="35629"/>
                </a:moveTo>
                <a:lnTo>
                  <a:pt x="77363" y="0"/>
                </a:lnTo>
                <a:lnTo>
                  <a:pt x="0" y="0"/>
                </a:lnTo>
                <a:lnTo>
                  <a:pt x="20360" y="35629"/>
                </a:lnTo>
                <a:lnTo>
                  <a:pt x="97721" y="356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0" name="object 430"/>
          <p:cNvSpPr/>
          <p:nvPr/>
        </p:nvSpPr>
        <p:spPr>
          <a:xfrm>
            <a:off x="3134806" y="1667359"/>
            <a:ext cx="88539" cy="32279"/>
          </a:xfrm>
          <a:custGeom>
            <a:avLst/>
            <a:gdLst/>
            <a:ahLst/>
            <a:cxnLst/>
            <a:rect l="l" t="t" r="r" b="b"/>
            <a:pathLst>
              <a:path w="97721" h="35627">
                <a:moveTo>
                  <a:pt x="77362" y="0"/>
                </a:moveTo>
                <a:lnTo>
                  <a:pt x="0" y="0"/>
                </a:lnTo>
                <a:lnTo>
                  <a:pt x="97721" y="35627"/>
                </a:lnTo>
                <a:lnTo>
                  <a:pt x="7736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1" name="object 431"/>
          <p:cNvSpPr/>
          <p:nvPr/>
        </p:nvSpPr>
        <p:spPr>
          <a:xfrm>
            <a:off x="3134806" y="1667359"/>
            <a:ext cx="88539" cy="32279"/>
          </a:xfrm>
          <a:custGeom>
            <a:avLst/>
            <a:gdLst/>
            <a:ahLst/>
            <a:cxnLst/>
            <a:rect l="l" t="t" r="r" b="b"/>
            <a:pathLst>
              <a:path w="97721" h="35627">
                <a:moveTo>
                  <a:pt x="0" y="0"/>
                </a:moveTo>
                <a:lnTo>
                  <a:pt x="97721" y="35627"/>
                </a:lnTo>
                <a:lnTo>
                  <a:pt x="20360" y="3562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2" name="object 432"/>
          <p:cNvSpPr/>
          <p:nvPr/>
        </p:nvSpPr>
        <p:spPr>
          <a:xfrm>
            <a:off x="2783423" y="1707944"/>
            <a:ext cx="922" cy="0"/>
          </a:xfrm>
          <a:custGeom>
            <a:avLst/>
            <a:gdLst/>
            <a:ahLst/>
            <a:cxnLst/>
            <a:rect l="l" t="t" r="r" b="b"/>
            <a:pathLst>
              <a:path w="1018">
                <a:moveTo>
                  <a:pt x="0" y="0"/>
                </a:moveTo>
                <a:lnTo>
                  <a:pt x="1018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3" name="object 433"/>
          <p:cNvSpPr/>
          <p:nvPr/>
        </p:nvSpPr>
        <p:spPr>
          <a:xfrm>
            <a:off x="2783424" y="1707940"/>
            <a:ext cx="921" cy="0"/>
          </a:xfrm>
          <a:custGeom>
            <a:avLst/>
            <a:gdLst/>
            <a:ahLst/>
            <a:cxnLst/>
            <a:rect l="l" t="t" r="r" b="b"/>
            <a:pathLst>
              <a:path w="1017">
                <a:moveTo>
                  <a:pt x="0" y="0"/>
                </a:moveTo>
                <a:lnTo>
                  <a:pt x="1017" y="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4" name="object 434"/>
          <p:cNvSpPr/>
          <p:nvPr/>
        </p:nvSpPr>
        <p:spPr>
          <a:xfrm>
            <a:off x="3069324" y="1687652"/>
            <a:ext cx="70091" cy="20292"/>
          </a:xfrm>
          <a:custGeom>
            <a:avLst/>
            <a:gdLst/>
            <a:ahLst/>
            <a:cxnLst/>
            <a:rect l="l" t="t" r="r" b="b"/>
            <a:pathLst>
              <a:path w="77360" h="22396">
                <a:moveTo>
                  <a:pt x="77360" y="22396"/>
                </a:moveTo>
                <a:lnTo>
                  <a:pt x="65145" y="0"/>
                </a:lnTo>
                <a:lnTo>
                  <a:pt x="41734" y="0"/>
                </a:lnTo>
                <a:lnTo>
                  <a:pt x="0" y="22396"/>
                </a:lnTo>
                <a:lnTo>
                  <a:pt x="77360" y="2239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5" name="object 435"/>
          <p:cNvSpPr/>
          <p:nvPr/>
        </p:nvSpPr>
        <p:spPr>
          <a:xfrm>
            <a:off x="3107140" y="1687649"/>
            <a:ext cx="32278" cy="20291"/>
          </a:xfrm>
          <a:custGeom>
            <a:avLst/>
            <a:gdLst/>
            <a:ahLst/>
            <a:cxnLst/>
            <a:rect l="l" t="t" r="r" b="b"/>
            <a:pathLst>
              <a:path w="35625" h="22395">
                <a:moveTo>
                  <a:pt x="23410" y="0"/>
                </a:moveTo>
                <a:lnTo>
                  <a:pt x="0" y="0"/>
                </a:lnTo>
                <a:lnTo>
                  <a:pt x="35625" y="22395"/>
                </a:lnTo>
                <a:lnTo>
                  <a:pt x="2341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6" name="object 436"/>
          <p:cNvSpPr/>
          <p:nvPr/>
        </p:nvSpPr>
        <p:spPr>
          <a:xfrm>
            <a:off x="3069326" y="1687649"/>
            <a:ext cx="70091" cy="20291"/>
          </a:xfrm>
          <a:custGeom>
            <a:avLst/>
            <a:gdLst/>
            <a:ahLst/>
            <a:cxnLst/>
            <a:rect l="l" t="t" r="r" b="b"/>
            <a:pathLst>
              <a:path w="77360" h="22395">
                <a:moveTo>
                  <a:pt x="41735" y="0"/>
                </a:moveTo>
                <a:lnTo>
                  <a:pt x="77360" y="22395"/>
                </a:lnTo>
                <a:lnTo>
                  <a:pt x="0" y="22395"/>
                </a:lnTo>
                <a:lnTo>
                  <a:pt x="4173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7" name="object 437"/>
          <p:cNvSpPr/>
          <p:nvPr/>
        </p:nvSpPr>
        <p:spPr>
          <a:xfrm>
            <a:off x="2768666" y="1671050"/>
            <a:ext cx="97757" cy="36894"/>
          </a:xfrm>
          <a:custGeom>
            <a:avLst/>
            <a:gdLst/>
            <a:ahLst/>
            <a:cxnLst/>
            <a:rect l="l" t="t" r="r" b="b"/>
            <a:pathLst>
              <a:path w="107895" h="40720">
                <a:moveTo>
                  <a:pt x="17305" y="40720"/>
                </a:moveTo>
                <a:lnTo>
                  <a:pt x="107895" y="0"/>
                </a:lnTo>
                <a:lnTo>
                  <a:pt x="0" y="0"/>
                </a:lnTo>
                <a:lnTo>
                  <a:pt x="16286" y="40720"/>
                </a:lnTo>
                <a:lnTo>
                  <a:pt x="17305" y="4072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8" name="object 438"/>
          <p:cNvSpPr/>
          <p:nvPr/>
        </p:nvSpPr>
        <p:spPr>
          <a:xfrm>
            <a:off x="2768668" y="1671047"/>
            <a:ext cx="97757" cy="36893"/>
          </a:xfrm>
          <a:custGeom>
            <a:avLst/>
            <a:gdLst/>
            <a:ahLst/>
            <a:cxnLst/>
            <a:rect l="l" t="t" r="r" b="b"/>
            <a:pathLst>
              <a:path w="107895" h="40719">
                <a:moveTo>
                  <a:pt x="107895" y="0"/>
                </a:moveTo>
                <a:lnTo>
                  <a:pt x="0" y="0"/>
                </a:lnTo>
                <a:lnTo>
                  <a:pt x="17302" y="40719"/>
                </a:lnTo>
                <a:lnTo>
                  <a:pt x="10789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39" name="object 439"/>
          <p:cNvSpPr/>
          <p:nvPr/>
        </p:nvSpPr>
        <p:spPr>
          <a:xfrm>
            <a:off x="2768668" y="1671047"/>
            <a:ext cx="15676" cy="36893"/>
          </a:xfrm>
          <a:custGeom>
            <a:avLst/>
            <a:gdLst/>
            <a:ahLst/>
            <a:cxnLst/>
            <a:rect l="l" t="t" r="r" b="b"/>
            <a:pathLst>
              <a:path w="17302" h="40719">
                <a:moveTo>
                  <a:pt x="0" y="0"/>
                </a:moveTo>
                <a:lnTo>
                  <a:pt x="17302" y="40719"/>
                </a:lnTo>
                <a:lnTo>
                  <a:pt x="16285" y="4071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0" name="object 440"/>
          <p:cNvSpPr/>
          <p:nvPr/>
        </p:nvSpPr>
        <p:spPr>
          <a:xfrm>
            <a:off x="2411750" y="1665519"/>
            <a:ext cx="220422" cy="46110"/>
          </a:xfrm>
          <a:custGeom>
            <a:avLst/>
            <a:gdLst/>
            <a:ahLst/>
            <a:cxnLst/>
            <a:rect l="l" t="t" r="r" b="b"/>
            <a:pathLst>
              <a:path w="243281" h="50892">
                <a:moveTo>
                  <a:pt x="243281" y="50892"/>
                </a:moveTo>
                <a:lnTo>
                  <a:pt x="221903" y="0"/>
                </a:lnTo>
                <a:lnTo>
                  <a:pt x="0" y="0"/>
                </a:lnTo>
                <a:lnTo>
                  <a:pt x="21372" y="50892"/>
                </a:lnTo>
                <a:lnTo>
                  <a:pt x="243281" y="5089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1" name="object 441"/>
          <p:cNvSpPr/>
          <p:nvPr/>
        </p:nvSpPr>
        <p:spPr>
          <a:xfrm>
            <a:off x="2411751" y="1665515"/>
            <a:ext cx="220422" cy="46110"/>
          </a:xfrm>
          <a:custGeom>
            <a:avLst/>
            <a:gdLst/>
            <a:ahLst/>
            <a:cxnLst/>
            <a:rect l="l" t="t" r="r" b="b"/>
            <a:pathLst>
              <a:path w="243281" h="50892">
                <a:moveTo>
                  <a:pt x="221902" y="0"/>
                </a:moveTo>
                <a:lnTo>
                  <a:pt x="0" y="0"/>
                </a:lnTo>
                <a:lnTo>
                  <a:pt x="243281" y="50892"/>
                </a:lnTo>
                <a:lnTo>
                  <a:pt x="22190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2" name="object 442"/>
          <p:cNvSpPr/>
          <p:nvPr/>
        </p:nvSpPr>
        <p:spPr>
          <a:xfrm>
            <a:off x="2411751" y="1665515"/>
            <a:ext cx="220422" cy="46110"/>
          </a:xfrm>
          <a:custGeom>
            <a:avLst/>
            <a:gdLst/>
            <a:ahLst/>
            <a:cxnLst/>
            <a:rect l="l" t="t" r="r" b="b"/>
            <a:pathLst>
              <a:path w="243281" h="50892">
                <a:moveTo>
                  <a:pt x="0" y="0"/>
                </a:moveTo>
                <a:lnTo>
                  <a:pt x="243281" y="50892"/>
                </a:lnTo>
                <a:lnTo>
                  <a:pt x="21373" y="5089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3" name="object 443"/>
          <p:cNvSpPr/>
          <p:nvPr/>
        </p:nvSpPr>
        <p:spPr>
          <a:xfrm>
            <a:off x="3334937" y="1642461"/>
            <a:ext cx="113440" cy="73781"/>
          </a:xfrm>
          <a:custGeom>
            <a:avLst/>
            <a:gdLst/>
            <a:ahLst/>
            <a:cxnLst/>
            <a:rect l="l" t="t" r="r" b="b"/>
            <a:pathLst>
              <a:path w="125204" h="81432">
                <a:moveTo>
                  <a:pt x="125204" y="81432"/>
                </a:moveTo>
                <a:lnTo>
                  <a:pt x="84484" y="0"/>
                </a:lnTo>
                <a:lnTo>
                  <a:pt x="0" y="0"/>
                </a:lnTo>
                <a:lnTo>
                  <a:pt x="39700" y="81432"/>
                </a:lnTo>
                <a:lnTo>
                  <a:pt x="125204" y="8143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4" name="object 444"/>
          <p:cNvSpPr/>
          <p:nvPr/>
        </p:nvSpPr>
        <p:spPr>
          <a:xfrm>
            <a:off x="3334940" y="1642457"/>
            <a:ext cx="113441" cy="73780"/>
          </a:xfrm>
          <a:custGeom>
            <a:avLst/>
            <a:gdLst/>
            <a:ahLst/>
            <a:cxnLst/>
            <a:rect l="l" t="t" r="r" b="b"/>
            <a:pathLst>
              <a:path w="125205" h="81431">
                <a:moveTo>
                  <a:pt x="84485" y="0"/>
                </a:moveTo>
                <a:lnTo>
                  <a:pt x="0" y="0"/>
                </a:lnTo>
                <a:lnTo>
                  <a:pt x="125205" y="81431"/>
                </a:lnTo>
                <a:lnTo>
                  <a:pt x="8448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5" name="object 445"/>
          <p:cNvSpPr/>
          <p:nvPr/>
        </p:nvSpPr>
        <p:spPr>
          <a:xfrm>
            <a:off x="3334940" y="1642457"/>
            <a:ext cx="113441" cy="73780"/>
          </a:xfrm>
          <a:custGeom>
            <a:avLst/>
            <a:gdLst/>
            <a:ahLst/>
            <a:cxnLst/>
            <a:rect l="l" t="t" r="r" b="b"/>
            <a:pathLst>
              <a:path w="125205" h="81431">
                <a:moveTo>
                  <a:pt x="0" y="0"/>
                </a:moveTo>
                <a:lnTo>
                  <a:pt x="125205" y="81431"/>
                </a:lnTo>
                <a:lnTo>
                  <a:pt x="39701" y="8143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6" name="object 446"/>
          <p:cNvSpPr/>
          <p:nvPr/>
        </p:nvSpPr>
        <p:spPr>
          <a:xfrm>
            <a:off x="2492909" y="1711630"/>
            <a:ext cx="141105" cy="4612"/>
          </a:xfrm>
          <a:custGeom>
            <a:avLst/>
            <a:gdLst/>
            <a:ahLst/>
            <a:cxnLst/>
            <a:rect l="l" t="t" r="r" b="b"/>
            <a:pathLst>
              <a:path w="155738" h="5090">
                <a:moveTo>
                  <a:pt x="155738" y="5090"/>
                </a:moveTo>
                <a:lnTo>
                  <a:pt x="153705" y="0"/>
                </a:lnTo>
                <a:lnTo>
                  <a:pt x="0" y="0"/>
                </a:lnTo>
                <a:lnTo>
                  <a:pt x="2033" y="5090"/>
                </a:lnTo>
                <a:lnTo>
                  <a:pt x="155738" y="509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7" name="object 447"/>
          <p:cNvSpPr/>
          <p:nvPr/>
        </p:nvSpPr>
        <p:spPr>
          <a:xfrm>
            <a:off x="2492909" y="1711625"/>
            <a:ext cx="141107" cy="4612"/>
          </a:xfrm>
          <a:custGeom>
            <a:avLst/>
            <a:gdLst/>
            <a:ahLst/>
            <a:cxnLst/>
            <a:rect l="l" t="t" r="r" b="b"/>
            <a:pathLst>
              <a:path w="155740" h="5090">
                <a:moveTo>
                  <a:pt x="153706" y="0"/>
                </a:moveTo>
                <a:lnTo>
                  <a:pt x="0" y="0"/>
                </a:lnTo>
                <a:lnTo>
                  <a:pt x="155740" y="5090"/>
                </a:lnTo>
                <a:lnTo>
                  <a:pt x="1537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8" name="object 448"/>
          <p:cNvSpPr/>
          <p:nvPr/>
        </p:nvSpPr>
        <p:spPr>
          <a:xfrm>
            <a:off x="2492909" y="1711625"/>
            <a:ext cx="141107" cy="4612"/>
          </a:xfrm>
          <a:custGeom>
            <a:avLst/>
            <a:gdLst/>
            <a:ahLst/>
            <a:cxnLst/>
            <a:rect l="l" t="t" r="r" b="b"/>
            <a:pathLst>
              <a:path w="155740" h="5090">
                <a:moveTo>
                  <a:pt x="0" y="0"/>
                </a:moveTo>
                <a:lnTo>
                  <a:pt x="155740" y="5090"/>
                </a:lnTo>
                <a:lnTo>
                  <a:pt x="2034" y="509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49" name="object 449"/>
          <p:cNvSpPr/>
          <p:nvPr/>
        </p:nvSpPr>
        <p:spPr>
          <a:xfrm>
            <a:off x="2431114" y="1711630"/>
            <a:ext cx="61794" cy="4612"/>
          </a:xfrm>
          <a:custGeom>
            <a:avLst/>
            <a:gdLst/>
            <a:ahLst/>
            <a:cxnLst/>
            <a:rect l="l" t="t" r="r" b="b"/>
            <a:pathLst>
              <a:path w="68202" h="5090">
                <a:moveTo>
                  <a:pt x="55987" y="5090"/>
                </a:moveTo>
                <a:lnTo>
                  <a:pt x="68202" y="0"/>
                </a:lnTo>
                <a:lnTo>
                  <a:pt x="0" y="0"/>
                </a:lnTo>
                <a:lnTo>
                  <a:pt x="2038" y="5090"/>
                </a:lnTo>
                <a:lnTo>
                  <a:pt x="55987" y="509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0" name="object 450"/>
          <p:cNvSpPr/>
          <p:nvPr/>
        </p:nvSpPr>
        <p:spPr>
          <a:xfrm>
            <a:off x="2431116" y="1711625"/>
            <a:ext cx="61793" cy="4612"/>
          </a:xfrm>
          <a:custGeom>
            <a:avLst/>
            <a:gdLst/>
            <a:ahLst/>
            <a:cxnLst/>
            <a:rect l="l" t="t" r="r" b="b"/>
            <a:pathLst>
              <a:path w="68201" h="5090">
                <a:moveTo>
                  <a:pt x="68201" y="0"/>
                </a:moveTo>
                <a:lnTo>
                  <a:pt x="0" y="0"/>
                </a:lnTo>
                <a:lnTo>
                  <a:pt x="55986" y="5090"/>
                </a:lnTo>
                <a:lnTo>
                  <a:pt x="6820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1" name="object 451"/>
          <p:cNvSpPr/>
          <p:nvPr/>
        </p:nvSpPr>
        <p:spPr>
          <a:xfrm>
            <a:off x="2431116" y="1711625"/>
            <a:ext cx="50726" cy="4612"/>
          </a:xfrm>
          <a:custGeom>
            <a:avLst/>
            <a:gdLst/>
            <a:ahLst/>
            <a:cxnLst/>
            <a:rect l="l" t="t" r="r" b="b"/>
            <a:pathLst>
              <a:path w="55986" h="5090">
                <a:moveTo>
                  <a:pt x="0" y="0"/>
                </a:moveTo>
                <a:lnTo>
                  <a:pt x="55986" y="5090"/>
                </a:lnTo>
                <a:lnTo>
                  <a:pt x="2036" y="509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2" name="object 452"/>
          <p:cNvSpPr/>
          <p:nvPr/>
        </p:nvSpPr>
        <p:spPr>
          <a:xfrm>
            <a:off x="3577493" y="1687653"/>
            <a:ext cx="77470" cy="31359"/>
          </a:xfrm>
          <a:custGeom>
            <a:avLst/>
            <a:gdLst/>
            <a:ahLst/>
            <a:cxnLst/>
            <a:rect l="l" t="t" r="r" b="b"/>
            <a:pathLst>
              <a:path w="85504" h="34611">
                <a:moveTo>
                  <a:pt x="85504" y="0"/>
                </a:moveTo>
                <a:lnTo>
                  <a:pt x="0" y="0"/>
                </a:lnTo>
                <a:lnTo>
                  <a:pt x="17306" y="34611"/>
                </a:lnTo>
                <a:lnTo>
                  <a:pt x="8550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3" name="object 453"/>
          <p:cNvSpPr/>
          <p:nvPr/>
        </p:nvSpPr>
        <p:spPr>
          <a:xfrm>
            <a:off x="3577497" y="1687649"/>
            <a:ext cx="15679" cy="31356"/>
          </a:xfrm>
          <a:custGeom>
            <a:avLst/>
            <a:gdLst/>
            <a:ahLst/>
            <a:cxnLst/>
            <a:rect l="l" t="t" r="r" b="b"/>
            <a:pathLst>
              <a:path w="17305" h="34608">
                <a:moveTo>
                  <a:pt x="17305" y="34608"/>
                </a:moveTo>
                <a:lnTo>
                  <a:pt x="0" y="0"/>
                </a:lnTo>
                <a:lnTo>
                  <a:pt x="17305" y="34608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4" name="object 454"/>
          <p:cNvSpPr/>
          <p:nvPr/>
        </p:nvSpPr>
        <p:spPr>
          <a:xfrm>
            <a:off x="3577496" y="1687649"/>
            <a:ext cx="77470" cy="31356"/>
          </a:xfrm>
          <a:custGeom>
            <a:avLst/>
            <a:gdLst/>
            <a:ahLst/>
            <a:cxnLst/>
            <a:rect l="l" t="t" r="r" b="b"/>
            <a:pathLst>
              <a:path w="85504" h="34608">
                <a:moveTo>
                  <a:pt x="17305" y="34608"/>
                </a:moveTo>
                <a:lnTo>
                  <a:pt x="0" y="0"/>
                </a:lnTo>
                <a:lnTo>
                  <a:pt x="85504" y="0"/>
                </a:lnTo>
                <a:lnTo>
                  <a:pt x="17305" y="34608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5" name="object 455"/>
          <p:cNvSpPr/>
          <p:nvPr/>
        </p:nvSpPr>
        <p:spPr>
          <a:xfrm>
            <a:off x="2318597" y="1699644"/>
            <a:ext cx="15679" cy="25822"/>
          </a:xfrm>
          <a:custGeom>
            <a:avLst/>
            <a:gdLst/>
            <a:ahLst/>
            <a:cxnLst/>
            <a:rect l="l" t="t" r="r" b="b"/>
            <a:pathLst>
              <a:path w="17305" h="28500">
                <a:moveTo>
                  <a:pt x="17305" y="26462"/>
                </a:moveTo>
                <a:lnTo>
                  <a:pt x="0" y="0"/>
                </a:lnTo>
                <a:lnTo>
                  <a:pt x="11200" y="26462"/>
                </a:lnTo>
                <a:lnTo>
                  <a:pt x="12214" y="28500"/>
                </a:lnTo>
                <a:lnTo>
                  <a:pt x="17305" y="2646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6" name="object 456"/>
          <p:cNvSpPr/>
          <p:nvPr/>
        </p:nvSpPr>
        <p:spPr>
          <a:xfrm>
            <a:off x="2318599" y="1699638"/>
            <a:ext cx="15678" cy="23977"/>
          </a:xfrm>
          <a:custGeom>
            <a:avLst/>
            <a:gdLst/>
            <a:ahLst/>
            <a:cxnLst/>
            <a:rect l="l" t="t" r="r" b="b"/>
            <a:pathLst>
              <a:path w="17304" h="26464">
                <a:moveTo>
                  <a:pt x="0" y="0"/>
                </a:moveTo>
                <a:lnTo>
                  <a:pt x="11197" y="26464"/>
                </a:lnTo>
                <a:lnTo>
                  <a:pt x="17304" y="2646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7" name="object 457"/>
          <p:cNvSpPr/>
          <p:nvPr/>
        </p:nvSpPr>
        <p:spPr>
          <a:xfrm>
            <a:off x="2328745" y="1723616"/>
            <a:ext cx="5533" cy="1844"/>
          </a:xfrm>
          <a:custGeom>
            <a:avLst/>
            <a:gdLst/>
            <a:ahLst/>
            <a:cxnLst/>
            <a:rect l="l" t="t" r="r" b="b"/>
            <a:pathLst>
              <a:path w="6107" h="2035">
                <a:moveTo>
                  <a:pt x="0" y="0"/>
                </a:moveTo>
                <a:lnTo>
                  <a:pt x="6107" y="0"/>
                </a:lnTo>
                <a:lnTo>
                  <a:pt x="1017" y="203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8" name="object 458"/>
          <p:cNvSpPr/>
          <p:nvPr/>
        </p:nvSpPr>
        <p:spPr>
          <a:xfrm>
            <a:off x="2318597" y="1699643"/>
            <a:ext cx="68248" cy="23976"/>
          </a:xfrm>
          <a:custGeom>
            <a:avLst/>
            <a:gdLst/>
            <a:ahLst/>
            <a:cxnLst/>
            <a:rect l="l" t="t" r="r" b="b"/>
            <a:pathLst>
              <a:path w="75326" h="26462">
                <a:moveTo>
                  <a:pt x="0" y="0"/>
                </a:moveTo>
                <a:lnTo>
                  <a:pt x="17305" y="26462"/>
                </a:lnTo>
                <a:lnTo>
                  <a:pt x="75326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59" name="object 459"/>
          <p:cNvSpPr/>
          <p:nvPr/>
        </p:nvSpPr>
        <p:spPr>
          <a:xfrm>
            <a:off x="2318600" y="1699638"/>
            <a:ext cx="68247" cy="23977"/>
          </a:xfrm>
          <a:custGeom>
            <a:avLst/>
            <a:gdLst/>
            <a:ahLst/>
            <a:cxnLst/>
            <a:rect l="l" t="t" r="r" b="b"/>
            <a:pathLst>
              <a:path w="75325" h="26464">
                <a:moveTo>
                  <a:pt x="0" y="0"/>
                </a:moveTo>
                <a:lnTo>
                  <a:pt x="75325" y="0"/>
                </a:lnTo>
                <a:lnTo>
                  <a:pt x="17304" y="2646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0" name="object 460"/>
          <p:cNvSpPr/>
          <p:nvPr/>
        </p:nvSpPr>
        <p:spPr>
          <a:xfrm>
            <a:off x="2172882" y="1699643"/>
            <a:ext cx="67325" cy="23976"/>
          </a:xfrm>
          <a:custGeom>
            <a:avLst/>
            <a:gdLst/>
            <a:ahLst/>
            <a:cxnLst/>
            <a:rect l="l" t="t" r="r" b="b"/>
            <a:pathLst>
              <a:path w="74307" h="26462">
                <a:moveTo>
                  <a:pt x="74307" y="26462"/>
                </a:moveTo>
                <a:lnTo>
                  <a:pt x="63108" y="0"/>
                </a:lnTo>
                <a:lnTo>
                  <a:pt x="57002" y="0"/>
                </a:lnTo>
                <a:lnTo>
                  <a:pt x="0" y="26462"/>
                </a:lnTo>
                <a:lnTo>
                  <a:pt x="74307" y="2646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1" name="object 461"/>
          <p:cNvSpPr/>
          <p:nvPr/>
        </p:nvSpPr>
        <p:spPr>
          <a:xfrm>
            <a:off x="2224530" y="1699638"/>
            <a:ext cx="15679" cy="23977"/>
          </a:xfrm>
          <a:custGeom>
            <a:avLst/>
            <a:gdLst/>
            <a:ahLst/>
            <a:cxnLst/>
            <a:rect l="l" t="t" r="r" b="b"/>
            <a:pathLst>
              <a:path w="17305" h="26464">
                <a:moveTo>
                  <a:pt x="6105" y="0"/>
                </a:moveTo>
                <a:lnTo>
                  <a:pt x="0" y="0"/>
                </a:lnTo>
                <a:lnTo>
                  <a:pt x="17305" y="26464"/>
                </a:lnTo>
                <a:lnTo>
                  <a:pt x="610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2" name="object 462"/>
          <p:cNvSpPr/>
          <p:nvPr/>
        </p:nvSpPr>
        <p:spPr>
          <a:xfrm>
            <a:off x="2172882" y="1699638"/>
            <a:ext cx="67327" cy="23977"/>
          </a:xfrm>
          <a:custGeom>
            <a:avLst/>
            <a:gdLst/>
            <a:ahLst/>
            <a:cxnLst/>
            <a:rect l="l" t="t" r="r" b="b"/>
            <a:pathLst>
              <a:path w="74309" h="26464">
                <a:moveTo>
                  <a:pt x="57003" y="0"/>
                </a:moveTo>
                <a:lnTo>
                  <a:pt x="74309" y="26464"/>
                </a:lnTo>
                <a:lnTo>
                  <a:pt x="0" y="26464"/>
                </a:lnTo>
                <a:lnTo>
                  <a:pt x="5700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3" name="object 463"/>
          <p:cNvSpPr/>
          <p:nvPr/>
        </p:nvSpPr>
        <p:spPr>
          <a:xfrm>
            <a:off x="2482765" y="1725466"/>
            <a:ext cx="5530" cy="1843"/>
          </a:xfrm>
          <a:custGeom>
            <a:avLst/>
            <a:gdLst/>
            <a:ahLst/>
            <a:cxnLst/>
            <a:rect l="l" t="t" r="r" b="b"/>
            <a:pathLst>
              <a:path w="6104" h="2034">
                <a:moveTo>
                  <a:pt x="5086" y="0"/>
                </a:moveTo>
                <a:lnTo>
                  <a:pt x="0" y="2034"/>
                </a:lnTo>
                <a:lnTo>
                  <a:pt x="6104" y="2034"/>
                </a:lnTo>
                <a:lnTo>
                  <a:pt x="508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4" name="object 464"/>
          <p:cNvSpPr/>
          <p:nvPr/>
        </p:nvSpPr>
        <p:spPr>
          <a:xfrm>
            <a:off x="2482766" y="1725460"/>
            <a:ext cx="5530" cy="1843"/>
          </a:xfrm>
          <a:custGeom>
            <a:avLst/>
            <a:gdLst/>
            <a:ahLst/>
            <a:cxnLst/>
            <a:rect l="l" t="t" r="r" b="b"/>
            <a:pathLst>
              <a:path w="6104" h="2034">
                <a:moveTo>
                  <a:pt x="5086" y="0"/>
                </a:moveTo>
                <a:lnTo>
                  <a:pt x="6104" y="2034"/>
                </a:lnTo>
                <a:lnTo>
                  <a:pt x="0" y="2034"/>
                </a:lnTo>
                <a:lnTo>
                  <a:pt x="508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5" name="object 465"/>
          <p:cNvSpPr/>
          <p:nvPr/>
        </p:nvSpPr>
        <p:spPr>
          <a:xfrm>
            <a:off x="3153251" y="1699644"/>
            <a:ext cx="19366" cy="27665"/>
          </a:xfrm>
          <a:custGeom>
            <a:avLst/>
            <a:gdLst/>
            <a:ahLst/>
            <a:cxnLst/>
            <a:rect l="l" t="t" r="r" b="b"/>
            <a:pathLst>
              <a:path w="21374" h="30534">
                <a:moveTo>
                  <a:pt x="21374" y="28500"/>
                </a:moveTo>
                <a:lnTo>
                  <a:pt x="0" y="0"/>
                </a:lnTo>
                <a:lnTo>
                  <a:pt x="15267" y="28500"/>
                </a:lnTo>
                <a:lnTo>
                  <a:pt x="16286" y="30534"/>
                </a:lnTo>
                <a:lnTo>
                  <a:pt x="21374" y="2850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6" name="object 466"/>
          <p:cNvSpPr/>
          <p:nvPr/>
        </p:nvSpPr>
        <p:spPr>
          <a:xfrm>
            <a:off x="3153254" y="1699637"/>
            <a:ext cx="19365" cy="25822"/>
          </a:xfrm>
          <a:custGeom>
            <a:avLst/>
            <a:gdLst/>
            <a:ahLst/>
            <a:cxnLst/>
            <a:rect l="l" t="t" r="r" b="b"/>
            <a:pathLst>
              <a:path w="21373" h="28500">
                <a:moveTo>
                  <a:pt x="0" y="0"/>
                </a:moveTo>
                <a:lnTo>
                  <a:pt x="15266" y="28500"/>
                </a:lnTo>
                <a:lnTo>
                  <a:pt x="21373" y="2850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7" name="object 467"/>
          <p:cNvSpPr/>
          <p:nvPr/>
        </p:nvSpPr>
        <p:spPr>
          <a:xfrm>
            <a:off x="3167086" y="1725460"/>
            <a:ext cx="5533" cy="1843"/>
          </a:xfrm>
          <a:custGeom>
            <a:avLst/>
            <a:gdLst/>
            <a:ahLst/>
            <a:cxnLst/>
            <a:rect l="l" t="t" r="r" b="b"/>
            <a:pathLst>
              <a:path w="6107" h="2034">
                <a:moveTo>
                  <a:pt x="0" y="0"/>
                </a:moveTo>
                <a:lnTo>
                  <a:pt x="6107" y="0"/>
                </a:lnTo>
                <a:lnTo>
                  <a:pt x="1019" y="203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8" name="object 468"/>
          <p:cNvSpPr/>
          <p:nvPr/>
        </p:nvSpPr>
        <p:spPr>
          <a:xfrm>
            <a:off x="3153251" y="1699644"/>
            <a:ext cx="70091" cy="25822"/>
          </a:xfrm>
          <a:custGeom>
            <a:avLst/>
            <a:gdLst/>
            <a:ahLst/>
            <a:cxnLst/>
            <a:rect l="l" t="t" r="r" b="b"/>
            <a:pathLst>
              <a:path w="77360" h="28500">
                <a:moveTo>
                  <a:pt x="0" y="0"/>
                </a:moveTo>
                <a:lnTo>
                  <a:pt x="21374" y="28500"/>
                </a:lnTo>
                <a:lnTo>
                  <a:pt x="7736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69" name="object 469"/>
          <p:cNvSpPr/>
          <p:nvPr/>
        </p:nvSpPr>
        <p:spPr>
          <a:xfrm>
            <a:off x="3153254" y="1699637"/>
            <a:ext cx="70091" cy="25822"/>
          </a:xfrm>
          <a:custGeom>
            <a:avLst/>
            <a:gdLst/>
            <a:ahLst/>
            <a:cxnLst/>
            <a:rect l="l" t="t" r="r" b="b"/>
            <a:pathLst>
              <a:path w="77360" h="28500">
                <a:moveTo>
                  <a:pt x="0" y="0"/>
                </a:moveTo>
                <a:lnTo>
                  <a:pt x="77360" y="0"/>
                </a:lnTo>
                <a:lnTo>
                  <a:pt x="21373" y="2850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0" name="object 470"/>
          <p:cNvSpPr/>
          <p:nvPr/>
        </p:nvSpPr>
        <p:spPr>
          <a:xfrm>
            <a:off x="2439416" y="1730999"/>
            <a:ext cx="7378" cy="2766"/>
          </a:xfrm>
          <a:custGeom>
            <a:avLst/>
            <a:gdLst/>
            <a:ahLst/>
            <a:cxnLst/>
            <a:rect l="l" t="t" r="r" b="b"/>
            <a:pathLst>
              <a:path w="8143" h="3053">
                <a:moveTo>
                  <a:pt x="0" y="0"/>
                </a:moveTo>
                <a:lnTo>
                  <a:pt x="1019" y="3053"/>
                </a:lnTo>
                <a:lnTo>
                  <a:pt x="8143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1" name="object 471"/>
          <p:cNvSpPr/>
          <p:nvPr/>
        </p:nvSpPr>
        <p:spPr>
          <a:xfrm>
            <a:off x="2439416" y="1730995"/>
            <a:ext cx="7379" cy="2765"/>
          </a:xfrm>
          <a:custGeom>
            <a:avLst/>
            <a:gdLst/>
            <a:ahLst/>
            <a:cxnLst/>
            <a:rect l="l" t="t" r="r" b="b"/>
            <a:pathLst>
              <a:path w="8144" h="3052">
                <a:moveTo>
                  <a:pt x="0" y="0"/>
                </a:moveTo>
                <a:lnTo>
                  <a:pt x="8144" y="0"/>
                </a:lnTo>
                <a:lnTo>
                  <a:pt x="1019" y="305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2" name="object 472"/>
          <p:cNvSpPr/>
          <p:nvPr/>
        </p:nvSpPr>
        <p:spPr>
          <a:xfrm>
            <a:off x="3260234" y="1697796"/>
            <a:ext cx="97761" cy="33201"/>
          </a:xfrm>
          <a:custGeom>
            <a:avLst/>
            <a:gdLst/>
            <a:ahLst/>
            <a:cxnLst/>
            <a:rect l="l" t="t" r="r" b="b"/>
            <a:pathLst>
              <a:path w="107899" h="36644">
                <a:moveTo>
                  <a:pt x="107899" y="36644"/>
                </a:moveTo>
                <a:lnTo>
                  <a:pt x="89575" y="0"/>
                </a:lnTo>
                <a:lnTo>
                  <a:pt x="76344" y="0"/>
                </a:lnTo>
                <a:lnTo>
                  <a:pt x="0" y="36644"/>
                </a:lnTo>
                <a:lnTo>
                  <a:pt x="107899" y="3664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3" name="object 473"/>
          <p:cNvSpPr/>
          <p:nvPr/>
        </p:nvSpPr>
        <p:spPr>
          <a:xfrm>
            <a:off x="3329408" y="1697793"/>
            <a:ext cx="28589" cy="33201"/>
          </a:xfrm>
          <a:custGeom>
            <a:avLst/>
            <a:gdLst/>
            <a:ahLst/>
            <a:cxnLst/>
            <a:rect l="l" t="t" r="r" b="b"/>
            <a:pathLst>
              <a:path w="31554" h="36644">
                <a:moveTo>
                  <a:pt x="13229" y="0"/>
                </a:moveTo>
                <a:lnTo>
                  <a:pt x="0" y="0"/>
                </a:lnTo>
                <a:lnTo>
                  <a:pt x="31554" y="36644"/>
                </a:lnTo>
                <a:lnTo>
                  <a:pt x="1322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4" name="object 474"/>
          <p:cNvSpPr/>
          <p:nvPr/>
        </p:nvSpPr>
        <p:spPr>
          <a:xfrm>
            <a:off x="3260235" y="1697793"/>
            <a:ext cx="97762" cy="33201"/>
          </a:xfrm>
          <a:custGeom>
            <a:avLst/>
            <a:gdLst/>
            <a:ahLst/>
            <a:cxnLst/>
            <a:rect l="l" t="t" r="r" b="b"/>
            <a:pathLst>
              <a:path w="107900" h="36644">
                <a:moveTo>
                  <a:pt x="76345" y="0"/>
                </a:moveTo>
                <a:lnTo>
                  <a:pt x="107900" y="36644"/>
                </a:lnTo>
                <a:lnTo>
                  <a:pt x="0" y="36644"/>
                </a:lnTo>
                <a:lnTo>
                  <a:pt x="7634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5" name="object 475"/>
          <p:cNvSpPr/>
          <p:nvPr/>
        </p:nvSpPr>
        <p:spPr>
          <a:xfrm>
            <a:off x="2432961" y="1716241"/>
            <a:ext cx="48880" cy="14756"/>
          </a:xfrm>
          <a:custGeom>
            <a:avLst/>
            <a:gdLst/>
            <a:ahLst/>
            <a:cxnLst/>
            <a:rect l="l" t="t" r="r" b="b"/>
            <a:pathLst>
              <a:path w="53949" h="16286">
                <a:moveTo>
                  <a:pt x="15266" y="16286"/>
                </a:moveTo>
                <a:lnTo>
                  <a:pt x="53949" y="0"/>
                </a:lnTo>
                <a:lnTo>
                  <a:pt x="0" y="0"/>
                </a:lnTo>
                <a:lnTo>
                  <a:pt x="7123" y="16286"/>
                </a:lnTo>
                <a:lnTo>
                  <a:pt x="15266" y="1628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6" name="object 476"/>
          <p:cNvSpPr/>
          <p:nvPr/>
        </p:nvSpPr>
        <p:spPr>
          <a:xfrm>
            <a:off x="2432961" y="1716237"/>
            <a:ext cx="48881" cy="14757"/>
          </a:xfrm>
          <a:custGeom>
            <a:avLst/>
            <a:gdLst/>
            <a:ahLst/>
            <a:cxnLst/>
            <a:rect l="l" t="t" r="r" b="b"/>
            <a:pathLst>
              <a:path w="53950" h="16287">
                <a:moveTo>
                  <a:pt x="53950" y="0"/>
                </a:moveTo>
                <a:lnTo>
                  <a:pt x="0" y="0"/>
                </a:lnTo>
                <a:lnTo>
                  <a:pt x="15268" y="16287"/>
                </a:lnTo>
                <a:lnTo>
                  <a:pt x="5395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7" name="object 477"/>
          <p:cNvSpPr/>
          <p:nvPr/>
        </p:nvSpPr>
        <p:spPr>
          <a:xfrm>
            <a:off x="2432961" y="1716237"/>
            <a:ext cx="13833" cy="14757"/>
          </a:xfrm>
          <a:custGeom>
            <a:avLst/>
            <a:gdLst/>
            <a:ahLst/>
            <a:cxnLst/>
            <a:rect l="l" t="t" r="r" b="b"/>
            <a:pathLst>
              <a:path w="15268" h="16287">
                <a:moveTo>
                  <a:pt x="0" y="0"/>
                </a:moveTo>
                <a:lnTo>
                  <a:pt x="15268" y="16287"/>
                </a:lnTo>
                <a:lnTo>
                  <a:pt x="7124" y="1628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8" name="object 478"/>
          <p:cNvSpPr/>
          <p:nvPr/>
        </p:nvSpPr>
        <p:spPr>
          <a:xfrm>
            <a:off x="3178152" y="1706098"/>
            <a:ext cx="70091" cy="27666"/>
          </a:xfrm>
          <a:custGeom>
            <a:avLst/>
            <a:gdLst/>
            <a:ahLst/>
            <a:cxnLst/>
            <a:rect l="l" t="t" r="r" b="b"/>
            <a:pathLst>
              <a:path w="77360" h="30535">
                <a:moveTo>
                  <a:pt x="77360" y="30535"/>
                </a:moveTo>
                <a:lnTo>
                  <a:pt x="60058" y="0"/>
                </a:lnTo>
                <a:lnTo>
                  <a:pt x="0" y="30535"/>
                </a:lnTo>
                <a:lnTo>
                  <a:pt x="77360" y="3053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79" name="object 479"/>
          <p:cNvSpPr/>
          <p:nvPr/>
        </p:nvSpPr>
        <p:spPr>
          <a:xfrm>
            <a:off x="3232570" y="1706093"/>
            <a:ext cx="15675" cy="27666"/>
          </a:xfrm>
          <a:custGeom>
            <a:avLst/>
            <a:gdLst/>
            <a:ahLst/>
            <a:cxnLst/>
            <a:rect l="l" t="t" r="r" b="b"/>
            <a:pathLst>
              <a:path w="17301" h="30535">
                <a:moveTo>
                  <a:pt x="17301" y="30535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0" name="object 480"/>
          <p:cNvSpPr/>
          <p:nvPr/>
        </p:nvSpPr>
        <p:spPr>
          <a:xfrm>
            <a:off x="3178153" y="1706093"/>
            <a:ext cx="70092" cy="27666"/>
          </a:xfrm>
          <a:custGeom>
            <a:avLst/>
            <a:gdLst/>
            <a:ahLst/>
            <a:cxnLst/>
            <a:rect l="l" t="t" r="r" b="b"/>
            <a:pathLst>
              <a:path w="77361" h="30535">
                <a:moveTo>
                  <a:pt x="60060" y="0"/>
                </a:moveTo>
                <a:lnTo>
                  <a:pt x="77361" y="30535"/>
                </a:lnTo>
                <a:lnTo>
                  <a:pt x="0" y="30535"/>
                </a:lnTo>
                <a:lnTo>
                  <a:pt x="6006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1" name="object 481"/>
          <p:cNvSpPr/>
          <p:nvPr/>
        </p:nvSpPr>
        <p:spPr>
          <a:xfrm>
            <a:off x="2929141" y="1701486"/>
            <a:ext cx="89460" cy="36890"/>
          </a:xfrm>
          <a:custGeom>
            <a:avLst/>
            <a:gdLst/>
            <a:ahLst/>
            <a:cxnLst/>
            <a:rect l="l" t="t" r="r" b="b"/>
            <a:pathLst>
              <a:path w="98737" h="40716">
                <a:moveTo>
                  <a:pt x="98737" y="40716"/>
                </a:moveTo>
                <a:lnTo>
                  <a:pt x="77359" y="0"/>
                </a:lnTo>
                <a:lnTo>
                  <a:pt x="0" y="40716"/>
                </a:lnTo>
                <a:lnTo>
                  <a:pt x="98737" y="4071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2" name="object 482"/>
          <p:cNvSpPr/>
          <p:nvPr/>
        </p:nvSpPr>
        <p:spPr>
          <a:xfrm>
            <a:off x="2999234" y="1701482"/>
            <a:ext cx="19368" cy="36889"/>
          </a:xfrm>
          <a:custGeom>
            <a:avLst/>
            <a:gdLst/>
            <a:ahLst/>
            <a:cxnLst/>
            <a:rect l="l" t="t" r="r" b="b"/>
            <a:pathLst>
              <a:path w="21376" h="40715">
                <a:moveTo>
                  <a:pt x="21376" y="40715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3" name="object 483"/>
          <p:cNvSpPr/>
          <p:nvPr/>
        </p:nvSpPr>
        <p:spPr>
          <a:xfrm>
            <a:off x="2929143" y="1701482"/>
            <a:ext cx="89459" cy="36889"/>
          </a:xfrm>
          <a:custGeom>
            <a:avLst/>
            <a:gdLst/>
            <a:ahLst/>
            <a:cxnLst/>
            <a:rect l="l" t="t" r="r" b="b"/>
            <a:pathLst>
              <a:path w="98736" h="40715">
                <a:moveTo>
                  <a:pt x="77360" y="0"/>
                </a:moveTo>
                <a:lnTo>
                  <a:pt x="98736" y="40715"/>
                </a:lnTo>
                <a:lnTo>
                  <a:pt x="0" y="40715"/>
                </a:lnTo>
                <a:lnTo>
                  <a:pt x="7736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4" name="object 484"/>
          <p:cNvSpPr/>
          <p:nvPr/>
        </p:nvSpPr>
        <p:spPr>
          <a:xfrm>
            <a:off x="3069324" y="1707944"/>
            <a:ext cx="87614" cy="32275"/>
          </a:xfrm>
          <a:custGeom>
            <a:avLst/>
            <a:gdLst/>
            <a:ahLst/>
            <a:cxnLst/>
            <a:rect l="l" t="t" r="r" b="b"/>
            <a:pathLst>
              <a:path w="96700" h="35622">
                <a:moveTo>
                  <a:pt x="96700" y="35622"/>
                </a:moveTo>
                <a:lnTo>
                  <a:pt x="77360" y="0"/>
                </a:lnTo>
                <a:lnTo>
                  <a:pt x="0" y="0"/>
                </a:lnTo>
                <a:lnTo>
                  <a:pt x="19339" y="35622"/>
                </a:lnTo>
                <a:lnTo>
                  <a:pt x="96700" y="3562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5" name="object 485"/>
          <p:cNvSpPr/>
          <p:nvPr/>
        </p:nvSpPr>
        <p:spPr>
          <a:xfrm>
            <a:off x="3069325" y="1707940"/>
            <a:ext cx="87614" cy="32273"/>
          </a:xfrm>
          <a:custGeom>
            <a:avLst/>
            <a:gdLst/>
            <a:ahLst/>
            <a:cxnLst/>
            <a:rect l="l" t="t" r="r" b="b"/>
            <a:pathLst>
              <a:path w="96700" h="35620">
                <a:moveTo>
                  <a:pt x="77360" y="0"/>
                </a:moveTo>
                <a:lnTo>
                  <a:pt x="0" y="0"/>
                </a:lnTo>
                <a:lnTo>
                  <a:pt x="96700" y="35620"/>
                </a:lnTo>
                <a:lnTo>
                  <a:pt x="7736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6" name="object 486"/>
          <p:cNvSpPr/>
          <p:nvPr/>
        </p:nvSpPr>
        <p:spPr>
          <a:xfrm>
            <a:off x="3069325" y="1707940"/>
            <a:ext cx="87614" cy="32273"/>
          </a:xfrm>
          <a:custGeom>
            <a:avLst/>
            <a:gdLst/>
            <a:ahLst/>
            <a:cxnLst/>
            <a:rect l="l" t="t" r="r" b="b"/>
            <a:pathLst>
              <a:path w="96700" h="35620">
                <a:moveTo>
                  <a:pt x="0" y="0"/>
                </a:moveTo>
                <a:lnTo>
                  <a:pt x="96700" y="35620"/>
                </a:lnTo>
                <a:lnTo>
                  <a:pt x="19339" y="3562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7" name="object 487"/>
          <p:cNvSpPr/>
          <p:nvPr/>
        </p:nvSpPr>
        <p:spPr>
          <a:xfrm>
            <a:off x="3430852" y="1671973"/>
            <a:ext cx="113441" cy="73781"/>
          </a:xfrm>
          <a:custGeom>
            <a:avLst/>
            <a:gdLst/>
            <a:ahLst/>
            <a:cxnLst/>
            <a:rect l="l" t="t" r="r" b="b"/>
            <a:pathLst>
              <a:path w="125205" h="81432">
                <a:moveTo>
                  <a:pt x="125205" y="81432"/>
                </a:moveTo>
                <a:lnTo>
                  <a:pt x="84489" y="0"/>
                </a:lnTo>
                <a:lnTo>
                  <a:pt x="0" y="0"/>
                </a:lnTo>
                <a:lnTo>
                  <a:pt x="39697" y="81432"/>
                </a:lnTo>
                <a:lnTo>
                  <a:pt x="125205" y="8143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8" name="object 488"/>
          <p:cNvSpPr/>
          <p:nvPr/>
        </p:nvSpPr>
        <p:spPr>
          <a:xfrm>
            <a:off x="3430853" y="1671970"/>
            <a:ext cx="113440" cy="73780"/>
          </a:xfrm>
          <a:custGeom>
            <a:avLst/>
            <a:gdLst/>
            <a:ahLst/>
            <a:cxnLst/>
            <a:rect l="l" t="t" r="r" b="b"/>
            <a:pathLst>
              <a:path w="125204" h="81431">
                <a:moveTo>
                  <a:pt x="84489" y="0"/>
                </a:moveTo>
                <a:lnTo>
                  <a:pt x="0" y="0"/>
                </a:lnTo>
                <a:lnTo>
                  <a:pt x="125204" y="81431"/>
                </a:lnTo>
                <a:lnTo>
                  <a:pt x="8448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89" name="object 489"/>
          <p:cNvSpPr/>
          <p:nvPr/>
        </p:nvSpPr>
        <p:spPr>
          <a:xfrm>
            <a:off x="3430853" y="1671970"/>
            <a:ext cx="113440" cy="73780"/>
          </a:xfrm>
          <a:custGeom>
            <a:avLst/>
            <a:gdLst/>
            <a:ahLst/>
            <a:cxnLst/>
            <a:rect l="l" t="t" r="r" b="b"/>
            <a:pathLst>
              <a:path w="125204" h="81431">
                <a:moveTo>
                  <a:pt x="0" y="0"/>
                </a:moveTo>
                <a:lnTo>
                  <a:pt x="125204" y="81431"/>
                </a:lnTo>
                <a:lnTo>
                  <a:pt x="39698" y="8143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0" name="object 490"/>
          <p:cNvSpPr/>
          <p:nvPr/>
        </p:nvSpPr>
        <p:spPr>
          <a:xfrm>
            <a:off x="3385661" y="1745754"/>
            <a:ext cx="3688" cy="922"/>
          </a:xfrm>
          <a:custGeom>
            <a:avLst/>
            <a:gdLst/>
            <a:ahLst/>
            <a:cxnLst/>
            <a:rect l="l" t="t" r="r" b="b"/>
            <a:pathLst>
              <a:path w="4071" h="1018">
                <a:moveTo>
                  <a:pt x="0" y="0"/>
                </a:moveTo>
                <a:lnTo>
                  <a:pt x="1019" y="1018"/>
                </a:lnTo>
                <a:lnTo>
                  <a:pt x="4071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1" name="object 491"/>
          <p:cNvSpPr/>
          <p:nvPr/>
        </p:nvSpPr>
        <p:spPr>
          <a:xfrm>
            <a:off x="3385664" y="1745750"/>
            <a:ext cx="3688" cy="922"/>
          </a:xfrm>
          <a:custGeom>
            <a:avLst/>
            <a:gdLst/>
            <a:ahLst/>
            <a:cxnLst/>
            <a:rect l="l" t="t" r="r" b="b"/>
            <a:pathLst>
              <a:path w="4071" h="1018">
                <a:moveTo>
                  <a:pt x="0" y="0"/>
                </a:moveTo>
                <a:lnTo>
                  <a:pt x="4071" y="0"/>
                </a:lnTo>
                <a:lnTo>
                  <a:pt x="1019" y="101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2" name="object 492"/>
          <p:cNvSpPr/>
          <p:nvPr/>
        </p:nvSpPr>
        <p:spPr>
          <a:xfrm>
            <a:off x="3761026" y="1745754"/>
            <a:ext cx="3688" cy="922"/>
          </a:xfrm>
          <a:custGeom>
            <a:avLst/>
            <a:gdLst/>
            <a:ahLst/>
            <a:cxnLst/>
            <a:rect l="l" t="t" r="r" b="b"/>
            <a:pathLst>
              <a:path w="4071" h="1018">
                <a:moveTo>
                  <a:pt x="3053" y="0"/>
                </a:moveTo>
                <a:lnTo>
                  <a:pt x="0" y="1018"/>
                </a:lnTo>
                <a:lnTo>
                  <a:pt x="4071" y="1018"/>
                </a:lnTo>
                <a:lnTo>
                  <a:pt x="3053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3" name="object 493"/>
          <p:cNvSpPr/>
          <p:nvPr/>
        </p:nvSpPr>
        <p:spPr>
          <a:xfrm>
            <a:off x="3761029" y="1745750"/>
            <a:ext cx="3688" cy="922"/>
          </a:xfrm>
          <a:custGeom>
            <a:avLst/>
            <a:gdLst/>
            <a:ahLst/>
            <a:cxnLst/>
            <a:rect l="l" t="t" r="r" b="b"/>
            <a:pathLst>
              <a:path w="4070" h="1018">
                <a:moveTo>
                  <a:pt x="3051" y="0"/>
                </a:moveTo>
                <a:lnTo>
                  <a:pt x="4070" y="1018"/>
                </a:lnTo>
                <a:lnTo>
                  <a:pt x="0" y="1018"/>
                </a:lnTo>
                <a:lnTo>
                  <a:pt x="305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4" name="object 494"/>
          <p:cNvSpPr/>
          <p:nvPr/>
        </p:nvSpPr>
        <p:spPr>
          <a:xfrm>
            <a:off x="3370907" y="1716241"/>
            <a:ext cx="77470" cy="29512"/>
          </a:xfrm>
          <a:custGeom>
            <a:avLst/>
            <a:gdLst/>
            <a:ahLst/>
            <a:cxnLst/>
            <a:rect l="l" t="t" r="r" b="b"/>
            <a:pathLst>
              <a:path w="85504" h="32572">
                <a:moveTo>
                  <a:pt x="20354" y="32572"/>
                </a:moveTo>
                <a:lnTo>
                  <a:pt x="85504" y="0"/>
                </a:lnTo>
                <a:lnTo>
                  <a:pt x="0" y="0"/>
                </a:lnTo>
                <a:lnTo>
                  <a:pt x="16282" y="32572"/>
                </a:lnTo>
                <a:lnTo>
                  <a:pt x="20354" y="3257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5" name="object 495"/>
          <p:cNvSpPr/>
          <p:nvPr/>
        </p:nvSpPr>
        <p:spPr>
          <a:xfrm>
            <a:off x="3370910" y="1716238"/>
            <a:ext cx="77470" cy="29512"/>
          </a:xfrm>
          <a:custGeom>
            <a:avLst/>
            <a:gdLst/>
            <a:ahLst/>
            <a:cxnLst/>
            <a:rect l="l" t="t" r="r" b="b"/>
            <a:pathLst>
              <a:path w="85504" h="32573">
                <a:moveTo>
                  <a:pt x="85504" y="0"/>
                </a:moveTo>
                <a:lnTo>
                  <a:pt x="0" y="0"/>
                </a:lnTo>
                <a:lnTo>
                  <a:pt x="20354" y="32573"/>
                </a:lnTo>
                <a:lnTo>
                  <a:pt x="8550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6" name="object 496"/>
          <p:cNvSpPr/>
          <p:nvPr/>
        </p:nvSpPr>
        <p:spPr>
          <a:xfrm>
            <a:off x="3370910" y="1716238"/>
            <a:ext cx="18442" cy="29512"/>
          </a:xfrm>
          <a:custGeom>
            <a:avLst/>
            <a:gdLst/>
            <a:ahLst/>
            <a:cxnLst/>
            <a:rect l="l" t="t" r="r" b="b"/>
            <a:pathLst>
              <a:path w="20354" h="32573">
                <a:moveTo>
                  <a:pt x="0" y="0"/>
                </a:moveTo>
                <a:lnTo>
                  <a:pt x="20354" y="32573"/>
                </a:lnTo>
                <a:lnTo>
                  <a:pt x="16283" y="3257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7" name="object 497"/>
          <p:cNvSpPr/>
          <p:nvPr/>
        </p:nvSpPr>
        <p:spPr>
          <a:xfrm>
            <a:off x="2907926" y="1755899"/>
            <a:ext cx="16602" cy="6457"/>
          </a:xfrm>
          <a:custGeom>
            <a:avLst/>
            <a:gdLst/>
            <a:ahLst/>
            <a:cxnLst/>
            <a:rect l="l" t="t" r="r" b="b"/>
            <a:pathLst>
              <a:path w="18324" h="7127">
                <a:moveTo>
                  <a:pt x="14253" y="0"/>
                </a:moveTo>
                <a:lnTo>
                  <a:pt x="0" y="7127"/>
                </a:lnTo>
                <a:lnTo>
                  <a:pt x="18324" y="7127"/>
                </a:lnTo>
                <a:lnTo>
                  <a:pt x="14253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8" name="object 498"/>
          <p:cNvSpPr/>
          <p:nvPr/>
        </p:nvSpPr>
        <p:spPr>
          <a:xfrm>
            <a:off x="2907928" y="1755893"/>
            <a:ext cx="16602" cy="6458"/>
          </a:xfrm>
          <a:custGeom>
            <a:avLst/>
            <a:gdLst/>
            <a:ahLst/>
            <a:cxnLst/>
            <a:rect l="l" t="t" r="r" b="b"/>
            <a:pathLst>
              <a:path w="18324" h="7128">
                <a:moveTo>
                  <a:pt x="14250" y="0"/>
                </a:moveTo>
                <a:lnTo>
                  <a:pt x="18324" y="7128"/>
                </a:lnTo>
                <a:lnTo>
                  <a:pt x="0" y="7128"/>
                </a:lnTo>
                <a:lnTo>
                  <a:pt x="1425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499" name="object 499"/>
          <p:cNvSpPr/>
          <p:nvPr/>
        </p:nvSpPr>
        <p:spPr>
          <a:xfrm>
            <a:off x="2404368" y="1727309"/>
            <a:ext cx="98683" cy="35047"/>
          </a:xfrm>
          <a:custGeom>
            <a:avLst/>
            <a:gdLst/>
            <a:ahLst/>
            <a:cxnLst/>
            <a:rect l="l" t="t" r="r" b="b"/>
            <a:pathLst>
              <a:path w="108917" h="38681">
                <a:moveTo>
                  <a:pt x="108917" y="38681"/>
                </a:moveTo>
                <a:lnTo>
                  <a:pt x="92631" y="0"/>
                </a:lnTo>
                <a:lnTo>
                  <a:pt x="86526" y="0"/>
                </a:lnTo>
                <a:lnTo>
                  <a:pt x="0" y="38681"/>
                </a:lnTo>
                <a:lnTo>
                  <a:pt x="108917" y="3868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0" name="object 500"/>
          <p:cNvSpPr/>
          <p:nvPr/>
        </p:nvSpPr>
        <p:spPr>
          <a:xfrm>
            <a:off x="2482766" y="1727305"/>
            <a:ext cx="20286" cy="35048"/>
          </a:xfrm>
          <a:custGeom>
            <a:avLst/>
            <a:gdLst/>
            <a:ahLst/>
            <a:cxnLst/>
            <a:rect l="l" t="t" r="r" b="b"/>
            <a:pathLst>
              <a:path w="22390" h="38683">
                <a:moveTo>
                  <a:pt x="6104" y="0"/>
                </a:moveTo>
                <a:lnTo>
                  <a:pt x="0" y="0"/>
                </a:lnTo>
                <a:lnTo>
                  <a:pt x="22390" y="38683"/>
                </a:lnTo>
                <a:lnTo>
                  <a:pt x="610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1" name="object 501"/>
          <p:cNvSpPr/>
          <p:nvPr/>
        </p:nvSpPr>
        <p:spPr>
          <a:xfrm>
            <a:off x="2404370" y="1727305"/>
            <a:ext cx="98682" cy="35048"/>
          </a:xfrm>
          <a:custGeom>
            <a:avLst/>
            <a:gdLst/>
            <a:ahLst/>
            <a:cxnLst/>
            <a:rect l="l" t="t" r="r" b="b"/>
            <a:pathLst>
              <a:path w="108916" h="38683">
                <a:moveTo>
                  <a:pt x="86525" y="0"/>
                </a:moveTo>
                <a:lnTo>
                  <a:pt x="108916" y="38683"/>
                </a:lnTo>
                <a:lnTo>
                  <a:pt x="0" y="38683"/>
                </a:lnTo>
                <a:lnTo>
                  <a:pt x="8652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2" name="object 502"/>
          <p:cNvSpPr/>
          <p:nvPr/>
        </p:nvSpPr>
        <p:spPr>
          <a:xfrm>
            <a:off x="3086847" y="1740220"/>
            <a:ext cx="25823" cy="27669"/>
          </a:xfrm>
          <a:custGeom>
            <a:avLst/>
            <a:gdLst/>
            <a:ahLst/>
            <a:cxnLst/>
            <a:rect l="l" t="t" r="r" b="b"/>
            <a:pathLst>
              <a:path w="28501" h="30538">
                <a:moveTo>
                  <a:pt x="28501" y="24432"/>
                </a:moveTo>
                <a:lnTo>
                  <a:pt x="0" y="0"/>
                </a:lnTo>
                <a:lnTo>
                  <a:pt x="14251" y="24432"/>
                </a:lnTo>
                <a:lnTo>
                  <a:pt x="17308" y="30538"/>
                </a:lnTo>
                <a:lnTo>
                  <a:pt x="28501" y="2443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3" name="object 503"/>
          <p:cNvSpPr/>
          <p:nvPr/>
        </p:nvSpPr>
        <p:spPr>
          <a:xfrm>
            <a:off x="3086849" y="1740214"/>
            <a:ext cx="25823" cy="22138"/>
          </a:xfrm>
          <a:custGeom>
            <a:avLst/>
            <a:gdLst/>
            <a:ahLst/>
            <a:cxnLst/>
            <a:rect l="l" t="t" r="r" b="b"/>
            <a:pathLst>
              <a:path w="28501" h="24434">
                <a:moveTo>
                  <a:pt x="0" y="0"/>
                </a:moveTo>
                <a:lnTo>
                  <a:pt x="14251" y="24434"/>
                </a:lnTo>
                <a:lnTo>
                  <a:pt x="28501" y="2443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4" name="object 504"/>
          <p:cNvSpPr/>
          <p:nvPr/>
        </p:nvSpPr>
        <p:spPr>
          <a:xfrm>
            <a:off x="3099761" y="1762353"/>
            <a:ext cx="12910" cy="5531"/>
          </a:xfrm>
          <a:custGeom>
            <a:avLst/>
            <a:gdLst/>
            <a:ahLst/>
            <a:cxnLst/>
            <a:rect l="l" t="t" r="r" b="b"/>
            <a:pathLst>
              <a:path w="14249" h="6105">
                <a:moveTo>
                  <a:pt x="0" y="0"/>
                </a:moveTo>
                <a:lnTo>
                  <a:pt x="14249" y="0"/>
                </a:lnTo>
                <a:lnTo>
                  <a:pt x="3056" y="610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5" name="object 505"/>
          <p:cNvSpPr/>
          <p:nvPr/>
        </p:nvSpPr>
        <p:spPr>
          <a:xfrm>
            <a:off x="3086847" y="1740220"/>
            <a:ext cx="70091" cy="22136"/>
          </a:xfrm>
          <a:custGeom>
            <a:avLst/>
            <a:gdLst/>
            <a:ahLst/>
            <a:cxnLst/>
            <a:rect l="l" t="t" r="r" b="b"/>
            <a:pathLst>
              <a:path w="77360" h="24432">
                <a:moveTo>
                  <a:pt x="0" y="0"/>
                </a:moveTo>
                <a:lnTo>
                  <a:pt x="28501" y="24432"/>
                </a:lnTo>
                <a:lnTo>
                  <a:pt x="7736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6" name="object 506"/>
          <p:cNvSpPr/>
          <p:nvPr/>
        </p:nvSpPr>
        <p:spPr>
          <a:xfrm>
            <a:off x="3086849" y="1740214"/>
            <a:ext cx="70092" cy="22138"/>
          </a:xfrm>
          <a:custGeom>
            <a:avLst/>
            <a:gdLst/>
            <a:ahLst/>
            <a:cxnLst/>
            <a:rect l="l" t="t" r="r" b="b"/>
            <a:pathLst>
              <a:path w="77361" h="24434">
                <a:moveTo>
                  <a:pt x="0" y="0"/>
                </a:moveTo>
                <a:lnTo>
                  <a:pt x="77361" y="0"/>
                </a:lnTo>
                <a:lnTo>
                  <a:pt x="28501" y="2443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7" name="object 507"/>
          <p:cNvSpPr/>
          <p:nvPr/>
        </p:nvSpPr>
        <p:spPr>
          <a:xfrm>
            <a:off x="2494751" y="1716241"/>
            <a:ext cx="159556" cy="46114"/>
          </a:xfrm>
          <a:custGeom>
            <a:avLst/>
            <a:gdLst/>
            <a:ahLst/>
            <a:cxnLst/>
            <a:rect l="l" t="t" r="r" b="b"/>
            <a:pathLst>
              <a:path w="176102" h="50896">
                <a:moveTo>
                  <a:pt x="176102" y="50896"/>
                </a:moveTo>
                <a:lnTo>
                  <a:pt x="153705" y="0"/>
                </a:lnTo>
                <a:lnTo>
                  <a:pt x="0" y="0"/>
                </a:lnTo>
                <a:lnTo>
                  <a:pt x="22395" y="50896"/>
                </a:lnTo>
                <a:lnTo>
                  <a:pt x="176102" y="5089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8" name="object 508"/>
          <p:cNvSpPr/>
          <p:nvPr/>
        </p:nvSpPr>
        <p:spPr>
          <a:xfrm>
            <a:off x="2494753" y="1716237"/>
            <a:ext cx="159555" cy="46116"/>
          </a:xfrm>
          <a:custGeom>
            <a:avLst/>
            <a:gdLst/>
            <a:ahLst/>
            <a:cxnLst/>
            <a:rect l="l" t="t" r="r" b="b"/>
            <a:pathLst>
              <a:path w="176101" h="50898">
                <a:moveTo>
                  <a:pt x="153706" y="0"/>
                </a:moveTo>
                <a:lnTo>
                  <a:pt x="0" y="0"/>
                </a:lnTo>
                <a:lnTo>
                  <a:pt x="176101" y="50898"/>
                </a:lnTo>
                <a:lnTo>
                  <a:pt x="1537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09" name="object 509"/>
          <p:cNvSpPr/>
          <p:nvPr/>
        </p:nvSpPr>
        <p:spPr>
          <a:xfrm>
            <a:off x="2494753" y="1716237"/>
            <a:ext cx="159555" cy="46116"/>
          </a:xfrm>
          <a:custGeom>
            <a:avLst/>
            <a:gdLst/>
            <a:ahLst/>
            <a:cxnLst/>
            <a:rect l="l" t="t" r="r" b="b"/>
            <a:pathLst>
              <a:path w="176101" h="50898">
                <a:moveTo>
                  <a:pt x="0" y="0"/>
                </a:moveTo>
                <a:lnTo>
                  <a:pt x="176101" y="50898"/>
                </a:lnTo>
                <a:lnTo>
                  <a:pt x="22395" y="5089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0" name="object 510"/>
          <p:cNvSpPr/>
          <p:nvPr/>
        </p:nvSpPr>
        <p:spPr>
          <a:xfrm>
            <a:off x="3466820" y="1745754"/>
            <a:ext cx="32281" cy="30435"/>
          </a:xfrm>
          <a:custGeom>
            <a:avLst/>
            <a:gdLst/>
            <a:ahLst/>
            <a:cxnLst/>
            <a:rect l="l" t="t" r="r" b="b"/>
            <a:pathLst>
              <a:path w="35629" h="33591">
                <a:moveTo>
                  <a:pt x="35629" y="24429"/>
                </a:moveTo>
                <a:lnTo>
                  <a:pt x="0" y="0"/>
                </a:lnTo>
                <a:lnTo>
                  <a:pt x="12214" y="24429"/>
                </a:lnTo>
                <a:lnTo>
                  <a:pt x="17305" y="33591"/>
                </a:lnTo>
                <a:lnTo>
                  <a:pt x="35629" y="244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1" name="object 511"/>
          <p:cNvSpPr/>
          <p:nvPr/>
        </p:nvSpPr>
        <p:spPr>
          <a:xfrm>
            <a:off x="3466822" y="1745751"/>
            <a:ext cx="32279" cy="22134"/>
          </a:xfrm>
          <a:custGeom>
            <a:avLst/>
            <a:gdLst/>
            <a:ahLst/>
            <a:cxnLst/>
            <a:rect l="l" t="t" r="r" b="b"/>
            <a:pathLst>
              <a:path w="35626" h="24429">
                <a:moveTo>
                  <a:pt x="0" y="0"/>
                </a:moveTo>
                <a:lnTo>
                  <a:pt x="12214" y="24429"/>
                </a:lnTo>
                <a:lnTo>
                  <a:pt x="35626" y="244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2" name="object 512"/>
          <p:cNvSpPr/>
          <p:nvPr/>
        </p:nvSpPr>
        <p:spPr>
          <a:xfrm>
            <a:off x="3477890" y="1767885"/>
            <a:ext cx="21211" cy="8300"/>
          </a:xfrm>
          <a:custGeom>
            <a:avLst/>
            <a:gdLst/>
            <a:ahLst/>
            <a:cxnLst/>
            <a:rect l="l" t="t" r="r" b="b"/>
            <a:pathLst>
              <a:path w="23411" h="9161">
                <a:moveTo>
                  <a:pt x="0" y="0"/>
                </a:moveTo>
                <a:lnTo>
                  <a:pt x="23411" y="0"/>
                </a:lnTo>
                <a:lnTo>
                  <a:pt x="5089" y="916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3" name="object 513"/>
          <p:cNvSpPr/>
          <p:nvPr/>
        </p:nvSpPr>
        <p:spPr>
          <a:xfrm>
            <a:off x="3466820" y="1745754"/>
            <a:ext cx="77473" cy="22134"/>
          </a:xfrm>
          <a:custGeom>
            <a:avLst/>
            <a:gdLst/>
            <a:ahLst/>
            <a:cxnLst/>
            <a:rect l="l" t="t" r="r" b="b"/>
            <a:pathLst>
              <a:path w="85507" h="24429">
                <a:moveTo>
                  <a:pt x="0" y="0"/>
                </a:moveTo>
                <a:lnTo>
                  <a:pt x="35629" y="24429"/>
                </a:lnTo>
                <a:lnTo>
                  <a:pt x="85507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4" name="object 514"/>
          <p:cNvSpPr/>
          <p:nvPr/>
        </p:nvSpPr>
        <p:spPr>
          <a:xfrm>
            <a:off x="3466822" y="1745751"/>
            <a:ext cx="77472" cy="22134"/>
          </a:xfrm>
          <a:custGeom>
            <a:avLst/>
            <a:gdLst/>
            <a:ahLst/>
            <a:cxnLst/>
            <a:rect l="l" t="t" r="r" b="b"/>
            <a:pathLst>
              <a:path w="85506" h="24429">
                <a:moveTo>
                  <a:pt x="0" y="0"/>
                </a:moveTo>
                <a:lnTo>
                  <a:pt x="85506" y="0"/>
                </a:lnTo>
                <a:lnTo>
                  <a:pt x="35626" y="244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5" name="object 515"/>
          <p:cNvSpPr/>
          <p:nvPr/>
        </p:nvSpPr>
        <p:spPr>
          <a:xfrm>
            <a:off x="3691854" y="1746677"/>
            <a:ext cx="87613" cy="31358"/>
          </a:xfrm>
          <a:custGeom>
            <a:avLst/>
            <a:gdLst/>
            <a:ahLst/>
            <a:cxnLst/>
            <a:rect l="l" t="t" r="r" b="b"/>
            <a:pathLst>
              <a:path w="96699" h="34610">
                <a:moveTo>
                  <a:pt x="96699" y="34610"/>
                </a:moveTo>
                <a:lnTo>
                  <a:pt x="80416" y="0"/>
                </a:lnTo>
                <a:lnTo>
                  <a:pt x="76344" y="0"/>
                </a:lnTo>
                <a:lnTo>
                  <a:pt x="0" y="34610"/>
                </a:lnTo>
                <a:lnTo>
                  <a:pt x="96699" y="3461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6" name="object 516"/>
          <p:cNvSpPr/>
          <p:nvPr/>
        </p:nvSpPr>
        <p:spPr>
          <a:xfrm>
            <a:off x="3761029" y="1746674"/>
            <a:ext cx="18442" cy="31358"/>
          </a:xfrm>
          <a:custGeom>
            <a:avLst/>
            <a:gdLst/>
            <a:ahLst/>
            <a:cxnLst/>
            <a:rect l="l" t="t" r="r" b="b"/>
            <a:pathLst>
              <a:path w="20354" h="34610">
                <a:moveTo>
                  <a:pt x="4070" y="0"/>
                </a:moveTo>
                <a:lnTo>
                  <a:pt x="0" y="0"/>
                </a:lnTo>
                <a:lnTo>
                  <a:pt x="20354" y="34610"/>
                </a:lnTo>
                <a:lnTo>
                  <a:pt x="407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7" name="object 517"/>
          <p:cNvSpPr/>
          <p:nvPr/>
        </p:nvSpPr>
        <p:spPr>
          <a:xfrm>
            <a:off x="3691857" y="1746674"/>
            <a:ext cx="87614" cy="31358"/>
          </a:xfrm>
          <a:custGeom>
            <a:avLst/>
            <a:gdLst/>
            <a:ahLst/>
            <a:cxnLst/>
            <a:rect l="l" t="t" r="r" b="b"/>
            <a:pathLst>
              <a:path w="96700" h="34610">
                <a:moveTo>
                  <a:pt x="76345" y="0"/>
                </a:moveTo>
                <a:lnTo>
                  <a:pt x="96700" y="34610"/>
                </a:lnTo>
                <a:lnTo>
                  <a:pt x="0" y="34610"/>
                </a:lnTo>
                <a:lnTo>
                  <a:pt x="7634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8" name="object 518"/>
          <p:cNvSpPr/>
          <p:nvPr/>
        </p:nvSpPr>
        <p:spPr>
          <a:xfrm>
            <a:off x="2929141" y="1738376"/>
            <a:ext cx="113436" cy="43345"/>
          </a:xfrm>
          <a:custGeom>
            <a:avLst/>
            <a:gdLst/>
            <a:ahLst/>
            <a:cxnLst/>
            <a:rect l="l" t="t" r="r" b="b"/>
            <a:pathLst>
              <a:path w="125200" h="47840">
                <a:moveTo>
                  <a:pt x="125200" y="47840"/>
                </a:moveTo>
                <a:lnTo>
                  <a:pt x="98737" y="0"/>
                </a:lnTo>
                <a:lnTo>
                  <a:pt x="0" y="0"/>
                </a:lnTo>
                <a:lnTo>
                  <a:pt x="26466" y="47840"/>
                </a:lnTo>
                <a:lnTo>
                  <a:pt x="125200" y="4784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19" name="object 519"/>
          <p:cNvSpPr/>
          <p:nvPr/>
        </p:nvSpPr>
        <p:spPr>
          <a:xfrm>
            <a:off x="2929143" y="1738371"/>
            <a:ext cx="113436" cy="43345"/>
          </a:xfrm>
          <a:custGeom>
            <a:avLst/>
            <a:gdLst/>
            <a:ahLst/>
            <a:cxnLst/>
            <a:rect l="l" t="t" r="r" b="b"/>
            <a:pathLst>
              <a:path w="125200" h="47840">
                <a:moveTo>
                  <a:pt x="98736" y="0"/>
                </a:moveTo>
                <a:lnTo>
                  <a:pt x="0" y="0"/>
                </a:lnTo>
                <a:lnTo>
                  <a:pt x="125200" y="47840"/>
                </a:lnTo>
                <a:lnTo>
                  <a:pt x="9873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0" name="object 520"/>
          <p:cNvSpPr/>
          <p:nvPr/>
        </p:nvSpPr>
        <p:spPr>
          <a:xfrm>
            <a:off x="2929143" y="1738371"/>
            <a:ext cx="113436" cy="43345"/>
          </a:xfrm>
          <a:custGeom>
            <a:avLst/>
            <a:gdLst/>
            <a:ahLst/>
            <a:cxnLst/>
            <a:rect l="l" t="t" r="r" b="b"/>
            <a:pathLst>
              <a:path w="125200" h="47840">
                <a:moveTo>
                  <a:pt x="0" y="0"/>
                </a:moveTo>
                <a:lnTo>
                  <a:pt x="125200" y="47840"/>
                </a:lnTo>
                <a:lnTo>
                  <a:pt x="26466" y="4784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1" name="object 521"/>
          <p:cNvSpPr/>
          <p:nvPr/>
        </p:nvSpPr>
        <p:spPr>
          <a:xfrm>
            <a:off x="3178152" y="1733765"/>
            <a:ext cx="99604" cy="51649"/>
          </a:xfrm>
          <a:custGeom>
            <a:avLst/>
            <a:gdLst/>
            <a:ahLst/>
            <a:cxnLst/>
            <a:rect l="l" t="t" r="r" b="b"/>
            <a:pathLst>
              <a:path w="109933" h="57005">
                <a:moveTo>
                  <a:pt x="109933" y="57005"/>
                </a:moveTo>
                <a:lnTo>
                  <a:pt x="77360" y="0"/>
                </a:lnTo>
                <a:lnTo>
                  <a:pt x="0" y="0"/>
                </a:lnTo>
                <a:lnTo>
                  <a:pt x="31554" y="57005"/>
                </a:lnTo>
                <a:lnTo>
                  <a:pt x="109933" y="5700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2" name="object 522"/>
          <p:cNvSpPr/>
          <p:nvPr/>
        </p:nvSpPr>
        <p:spPr>
          <a:xfrm>
            <a:off x="3178152" y="1733760"/>
            <a:ext cx="99605" cy="51649"/>
          </a:xfrm>
          <a:custGeom>
            <a:avLst/>
            <a:gdLst/>
            <a:ahLst/>
            <a:cxnLst/>
            <a:rect l="l" t="t" r="r" b="b"/>
            <a:pathLst>
              <a:path w="109934" h="57005">
                <a:moveTo>
                  <a:pt x="77361" y="0"/>
                </a:moveTo>
                <a:lnTo>
                  <a:pt x="0" y="0"/>
                </a:lnTo>
                <a:lnTo>
                  <a:pt x="109934" y="57005"/>
                </a:lnTo>
                <a:lnTo>
                  <a:pt x="7736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3" name="object 523"/>
          <p:cNvSpPr/>
          <p:nvPr/>
        </p:nvSpPr>
        <p:spPr>
          <a:xfrm>
            <a:off x="3178152" y="1733760"/>
            <a:ext cx="99605" cy="51649"/>
          </a:xfrm>
          <a:custGeom>
            <a:avLst/>
            <a:gdLst/>
            <a:ahLst/>
            <a:cxnLst/>
            <a:rect l="l" t="t" r="r" b="b"/>
            <a:pathLst>
              <a:path w="109934" h="57005">
                <a:moveTo>
                  <a:pt x="0" y="0"/>
                </a:moveTo>
                <a:lnTo>
                  <a:pt x="109934" y="57005"/>
                </a:lnTo>
                <a:lnTo>
                  <a:pt x="31555" y="5700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4" name="object 524"/>
          <p:cNvSpPr/>
          <p:nvPr/>
        </p:nvSpPr>
        <p:spPr>
          <a:xfrm>
            <a:off x="2330591" y="1789103"/>
            <a:ext cx="23054" cy="9221"/>
          </a:xfrm>
          <a:custGeom>
            <a:avLst/>
            <a:gdLst/>
            <a:ahLst/>
            <a:cxnLst/>
            <a:rect l="l" t="t" r="r" b="b"/>
            <a:pathLst>
              <a:path w="25445" h="10177">
                <a:moveTo>
                  <a:pt x="21374" y="0"/>
                </a:moveTo>
                <a:lnTo>
                  <a:pt x="0" y="10177"/>
                </a:lnTo>
                <a:lnTo>
                  <a:pt x="25445" y="10177"/>
                </a:lnTo>
                <a:lnTo>
                  <a:pt x="2137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5" name="object 525"/>
          <p:cNvSpPr/>
          <p:nvPr/>
        </p:nvSpPr>
        <p:spPr>
          <a:xfrm>
            <a:off x="2330592" y="1789099"/>
            <a:ext cx="23053" cy="9220"/>
          </a:xfrm>
          <a:custGeom>
            <a:avLst/>
            <a:gdLst/>
            <a:ahLst/>
            <a:cxnLst/>
            <a:rect l="l" t="t" r="r" b="b"/>
            <a:pathLst>
              <a:path w="25444" h="10176">
                <a:moveTo>
                  <a:pt x="21373" y="0"/>
                </a:moveTo>
                <a:lnTo>
                  <a:pt x="25444" y="10176"/>
                </a:lnTo>
                <a:lnTo>
                  <a:pt x="0" y="10176"/>
                </a:lnTo>
                <a:lnTo>
                  <a:pt x="2137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6" name="object 526"/>
          <p:cNvSpPr/>
          <p:nvPr/>
        </p:nvSpPr>
        <p:spPr>
          <a:xfrm>
            <a:off x="3904899" y="1798323"/>
            <a:ext cx="15679" cy="5532"/>
          </a:xfrm>
          <a:custGeom>
            <a:avLst/>
            <a:gdLst/>
            <a:ahLst/>
            <a:cxnLst/>
            <a:rect l="l" t="t" r="r" b="b"/>
            <a:pathLst>
              <a:path w="17305" h="6106">
                <a:moveTo>
                  <a:pt x="14248" y="0"/>
                </a:moveTo>
                <a:lnTo>
                  <a:pt x="0" y="6106"/>
                </a:lnTo>
                <a:lnTo>
                  <a:pt x="17305" y="6106"/>
                </a:lnTo>
                <a:lnTo>
                  <a:pt x="14248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7" name="object 527"/>
          <p:cNvSpPr/>
          <p:nvPr/>
        </p:nvSpPr>
        <p:spPr>
          <a:xfrm>
            <a:off x="3904901" y="1798320"/>
            <a:ext cx="15679" cy="5530"/>
          </a:xfrm>
          <a:custGeom>
            <a:avLst/>
            <a:gdLst/>
            <a:ahLst/>
            <a:cxnLst/>
            <a:rect l="l" t="t" r="r" b="b"/>
            <a:pathLst>
              <a:path w="17305" h="6104">
                <a:moveTo>
                  <a:pt x="14249" y="0"/>
                </a:moveTo>
                <a:lnTo>
                  <a:pt x="17305" y="6104"/>
                </a:lnTo>
                <a:lnTo>
                  <a:pt x="0" y="6104"/>
                </a:lnTo>
                <a:lnTo>
                  <a:pt x="1424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8" name="object 528"/>
          <p:cNvSpPr/>
          <p:nvPr/>
        </p:nvSpPr>
        <p:spPr>
          <a:xfrm>
            <a:off x="2826768" y="1762357"/>
            <a:ext cx="119894" cy="41499"/>
          </a:xfrm>
          <a:custGeom>
            <a:avLst/>
            <a:gdLst/>
            <a:ahLst/>
            <a:cxnLst/>
            <a:rect l="l" t="t" r="r" b="b"/>
            <a:pathLst>
              <a:path w="132327" h="45803">
                <a:moveTo>
                  <a:pt x="132327" y="45803"/>
                </a:moveTo>
                <a:lnTo>
                  <a:pt x="107899" y="0"/>
                </a:lnTo>
                <a:lnTo>
                  <a:pt x="89574" y="0"/>
                </a:lnTo>
                <a:lnTo>
                  <a:pt x="0" y="45803"/>
                </a:lnTo>
                <a:lnTo>
                  <a:pt x="132327" y="4580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29" name="object 529"/>
          <p:cNvSpPr/>
          <p:nvPr/>
        </p:nvSpPr>
        <p:spPr>
          <a:xfrm>
            <a:off x="2907928" y="1762353"/>
            <a:ext cx="38735" cy="41498"/>
          </a:xfrm>
          <a:custGeom>
            <a:avLst/>
            <a:gdLst/>
            <a:ahLst/>
            <a:cxnLst/>
            <a:rect l="l" t="t" r="r" b="b"/>
            <a:pathLst>
              <a:path w="42752" h="45801">
                <a:moveTo>
                  <a:pt x="18324" y="0"/>
                </a:moveTo>
                <a:lnTo>
                  <a:pt x="0" y="0"/>
                </a:lnTo>
                <a:lnTo>
                  <a:pt x="42752" y="45801"/>
                </a:lnTo>
                <a:lnTo>
                  <a:pt x="1832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0" name="object 530"/>
          <p:cNvSpPr/>
          <p:nvPr/>
        </p:nvSpPr>
        <p:spPr>
          <a:xfrm>
            <a:off x="2826769" y="1762353"/>
            <a:ext cx="119894" cy="41498"/>
          </a:xfrm>
          <a:custGeom>
            <a:avLst/>
            <a:gdLst/>
            <a:ahLst/>
            <a:cxnLst/>
            <a:rect l="l" t="t" r="r" b="b"/>
            <a:pathLst>
              <a:path w="132328" h="45801">
                <a:moveTo>
                  <a:pt x="89576" y="0"/>
                </a:moveTo>
                <a:lnTo>
                  <a:pt x="132328" y="45801"/>
                </a:lnTo>
                <a:lnTo>
                  <a:pt x="0" y="45801"/>
                </a:lnTo>
                <a:lnTo>
                  <a:pt x="8957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1" name="object 531"/>
          <p:cNvSpPr/>
          <p:nvPr/>
        </p:nvSpPr>
        <p:spPr>
          <a:xfrm>
            <a:off x="3221502" y="1812157"/>
            <a:ext cx="3685" cy="922"/>
          </a:xfrm>
          <a:custGeom>
            <a:avLst/>
            <a:gdLst/>
            <a:ahLst/>
            <a:cxnLst/>
            <a:rect l="l" t="t" r="r" b="b"/>
            <a:pathLst>
              <a:path w="4067" h="1018">
                <a:moveTo>
                  <a:pt x="0" y="0"/>
                </a:moveTo>
                <a:lnTo>
                  <a:pt x="1014" y="1018"/>
                </a:lnTo>
                <a:lnTo>
                  <a:pt x="4067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2" name="object 532"/>
          <p:cNvSpPr/>
          <p:nvPr/>
        </p:nvSpPr>
        <p:spPr>
          <a:xfrm>
            <a:off x="3221502" y="1812155"/>
            <a:ext cx="3686" cy="921"/>
          </a:xfrm>
          <a:custGeom>
            <a:avLst/>
            <a:gdLst/>
            <a:ahLst/>
            <a:cxnLst/>
            <a:rect l="l" t="t" r="r" b="b"/>
            <a:pathLst>
              <a:path w="4068" h="1017">
                <a:moveTo>
                  <a:pt x="0" y="0"/>
                </a:moveTo>
                <a:lnTo>
                  <a:pt x="4068" y="0"/>
                </a:lnTo>
                <a:lnTo>
                  <a:pt x="1014" y="101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3" name="object 533"/>
          <p:cNvSpPr/>
          <p:nvPr/>
        </p:nvSpPr>
        <p:spPr>
          <a:xfrm>
            <a:off x="3260234" y="1730998"/>
            <a:ext cx="138341" cy="81159"/>
          </a:xfrm>
          <a:custGeom>
            <a:avLst/>
            <a:gdLst/>
            <a:ahLst/>
            <a:cxnLst/>
            <a:rect l="l" t="t" r="r" b="b"/>
            <a:pathLst>
              <a:path w="152687" h="89575">
                <a:moveTo>
                  <a:pt x="152687" y="89575"/>
                </a:moveTo>
                <a:lnTo>
                  <a:pt x="107899" y="0"/>
                </a:lnTo>
                <a:lnTo>
                  <a:pt x="0" y="0"/>
                </a:lnTo>
                <a:lnTo>
                  <a:pt x="43769" y="89575"/>
                </a:lnTo>
                <a:lnTo>
                  <a:pt x="152687" y="8957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4" name="object 534"/>
          <p:cNvSpPr/>
          <p:nvPr/>
        </p:nvSpPr>
        <p:spPr>
          <a:xfrm>
            <a:off x="3260235" y="1730995"/>
            <a:ext cx="138340" cy="81159"/>
          </a:xfrm>
          <a:custGeom>
            <a:avLst/>
            <a:gdLst/>
            <a:ahLst/>
            <a:cxnLst/>
            <a:rect l="l" t="t" r="r" b="b"/>
            <a:pathLst>
              <a:path w="152686" h="89576">
                <a:moveTo>
                  <a:pt x="107900" y="0"/>
                </a:moveTo>
                <a:lnTo>
                  <a:pt x="0" y="0"/>
                </a:lnTo>
                <a:lnTo>
                  <a:pt x="152686" y="89576"/>
                </a:lnTo>
                <a:lnTo>
                  <a:pt x="10790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5" name="object 535"/>
          <p:cNvSpPr/>
          <p:nvPr/>
        </p:nvSpPr>
        <p:spPr>
          <a:xfrm>
            <a:off x="3260235" y="1730995"/>
            <a:ext cx="138340" cy="81159"/>
          </a:xfrm>
          <a:custGeom>
            <a:avLst/>
            <a:gdLst/>
            <a:ahLst/>
            <a:cxnLst/>
            <a:rect l="l" t="t" r="r" b="b"/>
            <a:pathLst>
              <a:path w="152686" h="89576">
                <a:moveTo>
                  <a:pt x="0" y="0"/>
                </a:moveTo>
                <a:lnTo>
                  <a:pt x="152686" y="89576"/>
                </a:lnTo>
                <a:lnTo>
                  <a:pt x="43769" y="8957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6" name="object 536"/>
          <p:cNvSpPr/>
          <p:nvPr/>
        </p:nvSpPr>
        <p:spPr>
          <a:xfrm>
            <a:off x="3206742" y="1785413"/>
            <a:ext cx="71015" cy="26744"/>
          </a:xfrm>
          <a:custGeom>
            <a:avLst/>
            <a:gdLst/>
            <a:ahLst/>
            <a:cxnLst/>
            <a:rect l="l" t="t" r="r" b="b"/>
            <a:pathLst>
              <a:path w="78379" h="29517">
                <a:moveTo>
                  <a:pt x="20358" y="29517"/>
                </a:moveTo>
                <a:lnTo>
                  <a:pt x="78379" y="0"/>
                </a:lnTo>
                <a:lnTo>
                  <a:pt x="0" y="0"/>
                </a:lnTo>
                <a:lnTo>
                  <a:pt x="16290" y="29517"/>
                </a:lnTo>
                <a:lnTo>
                  <a:pt x="20358" y="2951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7" name="object 537"/>
          <p:cNvSpPr/>
          <p:nvPr/>
        </p:nvSpPr>
        <p:spPr>
          <a:xfrm>
            <a:off x="3206743" y="1785409"/>
            <a:ext cx="71015" cy="26744"/>
          </a:xfrm>
          <a:custGeom>
            <a:avLst/>
            <a:gdLst/>
            <a:ahLst/>
            <a:cxnLst/>
            <a:rect l="l" t="t" r="r" b="b"/>
            <a:pathLst>
              <a:path w="78379" h="29518">
                <a:moveTo>
                  <a:pt x="78379" y="0"/>
                </a:moveTo>
                <a:lnTo>
                  <a:pt x="0" y="0"/>
                </a:lnTo>
                <a:lnTo>
                  <a:pt x="20358" y="29518"/>
                </a:lnTo>
                <a:lnTo>
                  <a:pt x="7837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8" name="object 538"/>
          <p:cNvSpPr/>
          <p:nvPr/>
        </p:nvSpPr>
        <p:spPr>
          <a:xfrm>
            <a:off x="3206743" y="1785409"/>
            <a:ext cx="18445" cy="26744"/>
          </a:xfrm>
          <a:custGeom>
            <a:avLst/>
            <a:gdLst/>
            <a:ahLst/>
            <a:cxnLst/>
            <a:rect l="l" t="t" r="r" b="b"/>
            <a:pathLst>
              <a:path w="20358" h="29518">
                <a:moveTo>
                  <a:pt x="0" y="0"/>
                </a:moveTo>
                <a:lnTo>
                  <a:pt x="20358" y="29518"/>
                </a:lnTo>
                <a:lnTo>
                  <a:pt x="16289" y="2951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39" name="object 539"/>
          <p:cNvSpPr/>
          <p:nvPr/>
        </p:nvSpPr>
        <p:spPr>
          <a:xfrm>
            <a:off x="2515042" y="1762356"/>
            <a:ext cx="23977" cy="50724"/>
          </a:xfrm>
          <a:custGeom>
            <a:avLst/>
            <a:gdLst/>
            <a:ahLst/>
            <a:cxnLst/>
            <a:rect l="l" t="t" r="r" b="b"/>
            <a:pathLst>
              <a:path w="26464" h="55984">
                <a:moveTo>
                  <a:pt x="26464" y="55984"/>
                </a:moveTo>
                <a:lnTo>
                  <a:pt x="0" y="0"/>
                </a:lnTo>
                <a:lnTo>
                  <a:pt x="24429" y="55984"/>
                </a:lnTo>
                <a:lnTo>
                  <a:pt x="26464" y="5598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0" name="object 540"/>
          <p:cNvSpPr/>
          <p:nvPr/>
        </p:nvSpPr>
        <p:spPr>
          <a:xfrm>
            <a:off x="2515044" y="1762352"/>
            <a:ext cx="23977" cy="50722"/>
          </a:xfrm>
          <a:custGeom>
            <a:avLst/>
            <a:gdLst/>
            <a:ahLst/>
            <a:cxnLst/>
            <a:rect l="l" t="t" r="r" b="b"/>
            <a:pathLst>
              <a:path w="26463" h="55982">
                <a:moveTo>
                  <a:pt x="0" y="0"/>
                </a:moveTo>
                <a:lnTo>
                  <a:pt x="24429" y="55982"/>
                </a:lnTo>
                <a:lnTo>
                  <a:pt x="26463" y="5598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1" name="object 541"/>
          <p:cNvSpPr/>
          <p:nvPr/>
        </p:nvSpPr>
        <p:spPr>
          <a:xfrm>
            <a:off x="2537178" y="1813076"/>
            <a:ext cx="1843" cy="922"/>
          </a:xfrm>
          <a:custGeom>
            <a:avLst/>
            <a:gdLst/>
            <a:ahLst/>
            <a:cxnLst/>
            <a:rect l="l" t="t" r="r" b="b"/>
            <a:pathLst>
              <a:path w="2034" h="1018">
                <a:moveTo>
                  <a:pt x="0" y="0"/>
                </a:moveTo>
                <a:lnTo>
                  <a:pt x="2034" y="0"/>
                </a:lnTo>
                <a:lnTo>
                  <a:pt x="0" y="101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2" name="object 542"/>
          <p:cNvSpPr/>
          <p:nvPr/>
        </p:nvSpPr>
        <p:spPr>
          <a:xfrm>
            <a:off x="2515042" y="1762356"/>
            <a:ext cx="139264" cy="50724"/>
          </a:xfrm>
          <a:custGeom>
            <a:avLst/>
            <a:gdLst/>
            <a:ahLst/>
            <a:cxnLst/>
            <a:rect l="l" t="t" r="r" b="b"/>
            <a:pathLst>
              <a:path w="153706" h="55984">
                <a:moveTo>
                  <a:pt x="0" y="0"/>
                </a:moveTo>
                <a:lnTo>
                  <a:pt x="26464" y="55984"/>
                </a:lnTo>
                <a:lnTo>
                  <a:pt x="153706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3" name="object 543"/>
          <p:cNvSpPr/>
          <p:nvPr/>
        </p:nvSpPr>
        <p:spPr>
          <a:xfrm>
            <a:off x="2515043" y="1762352"/>
            <a:ext cx="139264" cy="50722"/>
          </a:xfrm>
          <a:custGeom>
            <a:avLst/>
            <a:gdLst/>
            <a:ahLst/>
            <a:cxnLst/>
            <a:rect l="l" t="t" r="r" b="b"/>
            <a:pathLst>
              <a:path w="153706" h="55982">
                <a:moveTo>
                  <a:pt x="0" y="0"/>
                </a:moveTo>
                <a:lnTo>
                  <a:pt x="153706" y="0"/>
                </a:lnTo>
                <a:lnTo>
                  <a:pt x="26463" y="5598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4" name="object 544"/>
          <p:cNvSpPr/>
          <p:nvPr/>
        </p:nvSpPr>
        <p:spPr>
          <a:xfrm>
            <a:off x="2293698" y="1798324"/>
            <a:ext cx="67325" cy="16598"/>
          </a:xfrm>
          <a:custGeom>
            <a:avLst/>
            <a:gdLst/>
            <a:ahLst/>
            <a:cxnLst/>
            <a:rect l="l" t="t" r="r" b="b"/>
            <a:pathLst>
              <a:path w="74307" h="18319">
                <a:moveTo>
                  <a:pt x="74307" y="18319"/>
                </a:moveTo>
                <a:lnTo>
                  <a:pt x="66164" y="0"/>
                </a:lnTo>
                <a:lnTo>
                  <a:pt x="40718" y="0"/>
                </a:lnTo>
                <a:lnTo>
                  <a:pt x="0" y="18319"/>
                </a:lnTo>
                <a:lnTo>
                  <a:pt x="74307" y="1831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5" name="object 545"/>
          <p:cNvSpPr/>
          <p:nvPr/>
        </p:nvSpPr>
        <p:spPr>
          <a:xfrm>
            <a:off x="2330592" y="1798320"/>
            <a:ext cx="30432" cy="16598"/>
          </a:xfrm>
          <a:custGeom>
            <a:avLst/>
            <a:gdLst/>
            <a:ahLst/>
            <a:cxnLst/>
            <a:rect l="l" t="t" r="r" b="b"/>
            <a:pathLst>
              <a:path w="33588" h="18319">
                <a:moveTo>
                  <a:pt x="25444" y="0"/>
                </a:moveTo>
                <a:lnTo>
                  <a:pt x="0" y="0"/>
                </a:lnTo>
                <a:lnTo>
                  <a:pt x="33588" y="18319"/>
                </a:lnTo>
                <a:lnTo>
                  <a:pt x="2544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6" name="object 546"/>
          <p:cNvSpPr/>
          <p:nvPr/>
        </p:nvSpPr>
        <p:spPr>
          <a:xfrm>
            <a:off x="2293698" y="1798320"/>
            <a:ext cx="67326" cy="16598"/>
          </a:xfrm>
          <a:custGeom>
            <a:avLst/>
            <a:gdLst/>
            <a:ahLst/>
            <a:cxnLst/>
            <a:rect l="l" t="t" r="r" b="b"/>
            <a:pathLst>
              <a:path w="74308" h="18319">
                <a:moveTo>
                  <a:pt x="40719" y="0"/>
                </a:moveTo>
                <a:lnTo>
                  <a:pt x="74308" y="18319"/>
                </a:lnTo>
                <a:lnTo>
                  <a:pt x="0" y="18319"/>
                </a:lnTo>
                <a:lnTo>
                  <a:pt x="4071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7" name="object 547"/>
          <p:cNvSpPr/>
          <p:nvPr/>
        </p:nvSpPr>
        <p:spPr>
          <a:xfrm>
            <a:off x="2953121" y="1781722"/>
            <a:ext cx="22134" cy="35970"/>
          </a:xfrm>
          <a:custGeom>
            <a:avLst/>
            <a:gdLst/>
            <a:ahLst/>
            <a:cxnLst/>
            <a:rect l="l" t="t" r="r" b="b"/>
            <a:pathLst>
              <a:path w="24429" h="39700">
                <a:moveTo>
                  <a:pt x="24429" y="38681"/>
                </a:moveTo>
                <a:lnTo>
                  <a:pt x="0" y="0"/>
                </a:lnTo>
                <a:lnTo>
                  <a:pt x="20354" y="38681"/>
                </a:lnTo>
                <a:lnTo>
                  <a:pt x="21372" y="39700"/>
                </a:lnTo>
                <a:lnTo>
                  <a:pt x="24429" y="3868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8" name="object 548"/>
          <p:cNvSpPr/>
          <p:nvPr/>
        </p:nvSpPr>
        <p:spPr>
          <a:xfrm>
            <a:off x="2953122" y="1781717"/>
            <a:ext cx="22134" cy="35048"/>
          </a:xfrm>
          <a:custGeom>
            <a:avLst/>
            <a:gdLst/>
            <a:ahLst/>
            <a:cxnLst/>
            <a:rect l="l" t="t" r="r" b="b"/>
            <a:pathLst>
              <a:path w="24429" h="38683">
                <a:moveTo>
                  <a:pt x="0" y="0"/>
                </a:moveTo>
                <a:lnTo>
                  <a:pt x="20354" y="38683"/>
                </a:lnTo>
                <a:lnTo>
                  <a:pt x="24429" y="3868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49" name="object 549"/>
          <p:cNvSpPr/>
          <p:nvPr/>
        </p:nvSpPr>
        <p:spPr>
          <a:xfrm>
            <a:off x="2971565" y="1816765"/>
            <a:ext cx="3692" cy="921"/>
          </a:xfrm>
          <a:custGeom>
            <a:avLst/>
            <a:gdLst/>
            <a:ahLst/>
            <a:cxnLst/>
            <a:rect l="l" t="t" r="r" b="b"/>
            <a:pathLst>
              <a:path w="4075" h="1017">
                <a:moveTo>
                  <a:pt x="0" y="0"/>
                </a:moveTo>
                <a:lnTo>
                  <a:pt x="4075" y="0"/>
                </a:lnTo>
                <a:lnTo>
                  <a:pt x="1018" y="101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0" name="object 550"/>
          <p:cNvSpPr/>
          <p:nvPr/>
        </p:nvSpPr>
        <p:spPr>
          <a:xfrm>
            <a:off x="2953122" y="1781722"/>
            <a:ext cx="89456" cy="35047"/>
          </a:xfrm>
          <a:custGeom>
            <a:avLst/>
            <a:gdLst/>
            <a:ahLst/>
            <a:cxnLst/>
            <a:rect l="l" t="t" r="r" b="b"/>
            <a:pathLst>
              <a:path w="98733" h="38681">
                <a:moveTo>
                  <a:pt x="0" y="0"/>
                </a:moveTo>
                <a:lnTo>
                  <a:pt x="24429" y="38681"/>
                </a:lnTo>
                <a:lnTo>
                  <a:pt x="98733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1" name="object 551"/>
          <p:cNvSpPr/>
          <p:nvPr/>
        </p:nvSpPr>
        <p:spPr>
          <a:xfrm>
            <a:off x="2953123" y="1781717"/>
            <a:ext cx="89456" cy="35048"/>
          </a:xfrm>
          <a:custGeom>
            <a:avLst/>
            <a:gdLst/>
            <a:ahLst/>
            <a:cxnLst/>
            <a:rect l="l" t="t" r="r" b="b"/>
            <a:pathLst>
              <a:path w="98733" h="38683">
                <a:moveTo>
                  <a:pt x="0" y="0"/>
                </a:moveTo>
                <a:lnTo>
                  <a:pt x="98733" y="0"/>
                </a:lnTo>
                <a:lnTo>
                  <a:pt x="24429" y="3868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2" name="object 552"/>
          <p:cNvSpPr/>
          <p:nvPr/>
        </p:nvSpPr>
        <p:spPr>
          <a:xfrm>
            <a:off x="2172882" y="1723621"/>
            <a:ext cx="107905" cy="93149"/>
          </a:xfrm>
          <a:custGeom>
            <a:avLst/>
            <a:gdLst/>
            <a:ahLst/>
            <a:cxnLst/>
            <a:rect l="l" t="t" r="r" b="b"/>
            <a:pathLst>
              <a:path w="119095" h="102809">
                <a:moveTo>
                  <a:pt x="119095" y="102809"/>
                </a:moveTo>
                <a:lnTo>
                  <a:pt x="74307" y="0"/>
                </a:lnTo>
                <a:lnTo>
                  <a:pt x="0" y="0"/>
                </a:lnTo>
                <a:lnTo>
                  <a:pt x="43769" y="102809"/>
                </a:lnTo>
                <a:lnTo>
                  <a:pt x="119095" y="10280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3" name="object 553"/>
          <p:cNvSpPr/>
          <p:nvPr/>
        </p:nvSpPr>
        <p:spPr>
          <a:xfrm>
            <a:off x="2172882" y="1723616"/>
            <a:ext cx="107905" cy="93148"/>
          </a:xfrm>
          <a:custGeom>
            <a:avLst/>
            <a:gdLst/>
            <a:ahLst/>
            <a:cxnLst/>
            <a:rect l="l" t="t" r="r" b="b"/>
            <a:pathLst>
              <a:path w="119095" h="102808">
                <a:moveTo>
                  <a:pt x="74309" y="0"/>
                </a:moveTo>
                <a:lnTo>
                  <a:pt x="0" y="0"/>
                </a:lnTo>
                <a:lnTo>
                  <a:pt x="119095" y="102808"/>
                </a:lnTo>
                <a:lnTo>
                  <a:pt x="7430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4" name="object 554"/>
          <p:cNvSpPr/>
          <p:nvPr/>
        </p:nvSpPr>
        <p:spPr>
          <a:xfrm>
            <a:off x="2172882" y="1723616"/>
            <a:ext cx="107905" cy="93148"/>
          </a:xfrm>
          <a:custGeom>
            <a:avLst/>
            <a:gdLst/>
            <a:ahLst/>
            <a:cxnLst/>
            <a:rect l="l" t="t" r="r" b="b"/>
            <a:pathLst>
              <a:path w="119095" h="102808">
                <a:moveTo>
                  <a:pt x="0" y="0"/>
                </a:moveTo>
                <a:lnTo>
                  <a:pt x="119095" y="102808"/>
                </a:lnTo>
                <a:lnTo>
                  <a:pt x="43769" y="10280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5" name="object 555"/>
          <p:cNvSpPr/>
          <p:nvPr/>
        </p:nvSpPr>
        <p:spPr>
          <a:xfrm>
            <a:off x="2270640" y="1825070"/>
            <a:ext cx="13836" cy="5532"/>
          </a:xfrm>
          <a:custGeom>
            <a:avLst/>
            <a:gdLst/>
            <a:ahLst/>
            <a:cxnLst/>
            <a:rect l="l" t="t" r="r" b="b"/>
            <a:pathLst>
              <a:path w="15271" h="6106">
                <a:moveTo>
                  <a:pt x="12218" y="0"/>
                </a:moveTo>
                <a:lnTo>
                  <a:pt x="0" y="6106"/>
                </a:lnTo>
                <a:lnTo>
                  <a:pt x="15271" y="6106"/>
                </a:lnTo>
                <a:lnTo>
                  <a:pt x="12218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6" name="object 556"/>
          <p:cNvSpPr/>
          <p:nvPr/>
        </p:nvSpPr>
        <p:spPr>
          <a:xfrm>
            <a:off x="2270641" y="1825066"/>
            <a:ext cx="13836" cy="5531"/>
          </a:xfrm>
          <a:custGeom>
            <a:avLst/>
            <a:gdLst/>
            <a:ahLst/>
            <a:cxnLst/>
            <a:rect l="l" t="t" r="r" b="b"/>
            <a:pathLst>
              <a:path w="15271" h="6105">
                <a:moveTo>
                  <a:pt x="12217" y="0"/>
                </a:moveTo>
                <a:lnTo>
                  <a:pt x="15271" y="6105"/>
                </a:lnTo>
                <a:lnTo>
                  <a:pt x="0" y="6105"/>
                </a:lnTo>
                <a:lnTo>
                  <a:pt x="1221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7" name="object 557"/>
          <p:cNvSpPr/>
          <p:nvPr/>
        </p:nvSpPr>
        <p:spPr>
          <a:xfrm>
            <a:off x="3845874" y="1803857"/>
            <a:ext cx="87613" cy="26745"/>
          </a:xfrm>
          <a:custGeom>
            <a:avLst/>
            <a:gdLst/>
            <a:ahLst/>
            <a:cxnLst/>
            <a:rect l="l" t="t" r="r" b="b"/>
            <a:pathLst>
              <a:path w="96699" h="29519">
                <a:moveTo>
                  <a:pt x="96699" y="29519"/>
                </a:moveTo>
                <a:lnTo>
                  <a:pt x="82450" y="0"/>
                </a:lnTo>
                <a:lnTo>
                  <a:pt x="65145" y="0"/>
                </a:lnTo>
                <a:lnTo>
                  <a:pt x="0" y="29519"/>
                </a:lnTo>
                <a:lnTo>
                  <a:pt x="96699" y="2951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8" name="object 558"/>
          <p:cNvSpPr/>
          <p:nvPr/>
        </p:nvSpPr>
        <p:spPr>
          <a:xfrm>
            <a:off x="3904900" y="1803851"/>
            <a:ext cx="28589" cy="26746"/>
          </a:xfrm>
          <a:custGeom>
            <a:avLst/>
            <a:gdLst/>
            <a:ahLst/>
            <a:cxnLst/>
            <a:rect l="l" t="t" r="r" b="b"/>
            <a:pathLst>
              <a:path w="31554" h="29520">
                <a:moveTo>
                  <a:pt x="17305" y="0"/>
                </a:moveTo>
                <a:lnTo>
                  <a:pt x="0" y="0"/>
                </a:lnTo>
                <a:lnTo>
                  <a:pt x="31554" y="29520"/>
                </a:lnTo>
                <a:lnTo>
                  <a:pt x="1730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59" name="object 559"/>
          <p:cNvSpPr/>
          <p:nvPr/>
        </p:nvSpPr>
        <p:spPr>
          <a:xfrm>
            <a:off x="3845877" y="1803851"/>
            <a:ext cx="87613" cy="26746"/>
          </a:xfrm>
          <a:custGeom>
            <a:avLst/>
            <a:gdLst/>
            <a:ahLst/>
            <a:cxnLst/>
            <a:rect l="l" t="t" r="r" b="b"/>
            <a:pathLst>
              <a:path w="96699" h="29520">
                <a:moveTo>
                  <a:pt x="65145" y="0"/>
                </a:moveTo>
                <a:lnTo>
                  <a:pt x="96699" y="29520"/>
                </a:lnTo>
                <a:lnTo>
                  <a:pt x="0" y="29520"/>
                </a:lnTo>
                <a:lnTo>
                  <a:pt x="6514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0" name="object 560"/>
          <p:cNvSpPr/>
          <p:nvPr/>
        </p:nvSpPr>
        <p:spPr>
          <a:xfrm>
            <a:off x="2212538" y="1816770"/>
            <a:ext cx="28589" cy="25823"/>
          </a:xfrm>
          <a:custGeom>
            <a:avLst/>
            <a:gdLst/>
            <a:ahLst/>
            <a:cxnLst/>
            <a:rect l="l" t="t" r="r" b="b"/>
            <a:pathLst>
              <a:path w="31554" h="28501">
                <a:moveTo>
                  <a:pt x="31554" y="20358"/>
                </a:moveTo>
                <a:lnTo>
                  <a:pt x="0" y="0"/>
                </a:lnTo>
                <a:lnTo>
                  <a:pt x="9161" y="20358"/>
                </a:lnTo>
                <a:lnTo>
                  <a:pt x="13233" y="28501"/>
                </a:lnTo>
                <a:lnTo>
                  <a:pt x="31554" y="2035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1" name="object 561"/>
          <p:cNvSpPr/>
          <p:nvPr/>
        </p:nvSpPr>
        <p:spPr>
          <a:xfrm>
            <a:off x="2212539" y="1816765"/>
            <a:ext cx="28590" cy="18444"/>
          </a:xfrm>
          <a:custGeom>
            <a:avLst/>
            <a:gdLst/>
            <a:ahLst/>
            <a:cxnLst/>
            <a:rect l="l" t="t" r="r" b="b"/>
            <a:pathLst>
              <a:path w="31555" h="20357">
                <a:moveTo>
                  <a:pt x="0" y="0"/>
                </a:moveTo>
                <a:lnTo>
                  <a:pt x="9163" y="20357"/>
                </a:lnTo>
                <a:lnTo>
                  <a:pt x="31555" y="2035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2" name="object 562"/>
          <p:cNvSpPr/>
          <p:nvPr/>
        </p:nvSpPr>
        <p:spPr>
          <a:xfrm>
            <a:off x="2220842" y="1835210"/>
            <a:ext cx="20287" cy="7379"/>
          </a:xfrm>
          <a:custGeom>
            <a:avLst/>
            <a:gdLst/>
            <a:ahLst/>
            <a:cxnLst/>
            <a:rect l="l" t="t" r="r" b="b"/>
            <a:pathLst>
              <a:path w="22391" h="8144">
                <a:moveTo>
                  <a:pt x="0" y="0"/>
                </a:moveTo>
                <a:lnTo>
                  <a:pt x="22391" y="0"/>
                </a:lnTo>
                <a:lnTo>
                  <a:pt x="4070" y="814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3" name="object 563"/>
          <p:cNvSpPr/>
          <p:nvPr/>
        </p:nvSpPr>
        <p:spPr>
          <a:xfrm>
            <a:off x="2212539" y="1816769"/>
            <a:ext cx="68248" cy="18445"/>
          </a:xfrm>
          <a:custGeom>
            <a:avLst/>
            <a:gdLst/>
            <a:ahLst/>
            <a:cxnLst/>
            <a:rect l="l" t="t" r="r" b="b"/>
            <a:pathLst>
              <a:path w="75326" h="20358">
                <a:moveTo>
                  <a:pt x="0" y="0"/>
                </a:moveTo>
                <a:lnTo>
                  <a:pt x="31554" y="20358"/>
                </a:lnTo>
                <a:lnTo>
                  <a:pt x="75326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4" name="object 564"/>
          <p:cNvSpPr/>
          <p:nvPr/>
        </p:nvSpPr>
        <p:spPr>
          <a:xfrm>
            <a:off x="2212539" y="1816765"/>
            <a:ext cx="68248" cy="18444"/>
          </a:xfrm>
          <a:custGeom>
            <a:avLst/>
            <a:gdLst/>
            <a:ahLst/>
            <a:cxnLst/>
            <a:rect l="l" t="t" r="r" b="b"/>
            <a:pathLst>
              <a:path w="75326" h="20357">
                <a:moveTo>
                  <a:pt x="0" y="0"/>
                </a:moveTo>
                <a:lnTo>
                  <a:pt x="75326" y="0"/>
                </a:lnTo>
                <a:lnTo>
                  <a:pt x="31555" y="2035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5" name="object 565"/>
          <p:cNvSpPr/>
          <p:nvPr/>
        </p:nvSpPr>
        <p:spPr>
          <a:xfrm>
            <a:off x="2404368" y="1762356"/>
            <a:ext cx="134651" cy="83002"/>
          </a:xfrm>
          <a:custGeom>
            <a:avLst/>
            <a:gdLst/>
            <a:ahLst/>
            <a:cxnLst/>
            <a:rect l="l" t="t" r="r" b="b"/>
            <a:pathLst>
              <a:path w="148615" h="91610">
                <a:moveTo>
                  <a:pt x="148615" y="91610"/>
                </a:moveTo>
                <a:lnTo>
                  <a:pt x="108917" y="0"/>
                </a:lnTo>
                <a:lnTo>
                  <a:pt x="0" y="0"/>
                </a:lnTo>
                <a:lnTo>
                  <a:pt x="39701" y="91610"/>
                </a:lnTo>
                <a:lnTo>
                  <a:pt x="148615" y="9161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6" name="object 566"/>
          <p:cNvSpPr/>
          <p:nvPr/>
        </p:nvSpPr>
        <p:spPr>
          <a:xfrm>
            <a:off x="2404370" y="1762353"/>
            <a:ext cx="134650" cy="83000"/>
          </a:xfrm>
          <a:custGeom>
            <a:avLst/>
            <a:gdLst/>
            <a:ahLst/>
            <a:cxnLst/>
            <a:rect l="l" t="t" r="r" b="b"/>
            <a:pathLst>
              <a:path w="148614" h="91607">
                <a:moveTo>
                  <a:pt x="108916" y="0"/>
                </a:moveTo>
                <a:lnTo>
                  <a:pt x="0" y="0"/>
                </a:lnTo>
                <a:lnTo>
                  <a:pt x="148614" y="91607"/>
                </a:lnTo>
                <a:lnTo>
                  <a:pt x="10891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7" name="object 567"/>
          <p:cNvSpPr/>
          <p:nvPr/>
        </p:nvSpPr>
        <p:spPr>
          <a:xfrm>
            <a:off x="2404370" y="1762353"/>
            <a:ext cx="134650" cy="83000"/>
          </a:xfrm>
          <a:custGeom>
            <a:avLst/>
            <a:gdLst/>
            <a:ahLst/>
            <a:cxnLst/>
            <a:rect l="l" t="t" r="r" b="b"/>
            <a:pathLst>
              <a:path w="148614" h="91607">
                <a:moveTo>
                  <a:pt x="0" y="0"/>
                </a:moveTo>
                <a:lnTo>
                  <a:pt x="148614" y="91607"/>
                </a:lnTo>
                <a:lnTo>
                  <a:pt x="39700" y="9160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8" name="object 568"/>
          <p:cNvSpPr/>
          <p:nvPr/>
        </p:nvSpPr>
        <p:spPr>
          <a:xfrm>
            <a:off x="3299891" y="1812156"/>
            <a:ext cx="98683" cy="37813"/>
          </a:xfrm>
          <a:custGeom>
            <a:avLst/>
            <a:gdLst/>
            <a:ahLst/>
            <a:cxnLst/>
            <a:rect l="l" t="t" r="r" b="b"/>
            <a:pathLst>
              <a:path w="108917" h="41734">
                <a:moveTo>
                  <a:pt x="108917" y="0"/>
                </a:moveTo>
                <a:lnTo>
                  <a:pt x="0" y="0"/>
                </a:lnTo>
                <a:lnTo>
                  <a:pt x="21376" y="41734"/>
                </a:lnTo>
                <a:lnTo>
                  <a:pt x="10891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69" name="object 569"/>
          <p:cNvSpPr/>
          <p:nvPr/>
        </p:nvSpPr>
        <p:spPr>
          <a:xfrm>
            <a:off x="3299892" y="1812154"/>
            <a:ext cx="19368" cy="37813"/>
          </a:xfrm>
          <a:custGeom>
            <a:avLst/>
            <a:gdLst/>
            <a:ahLst/>
            <a:cxnLst/>
            <a:rect l="l" t="t" r="r" b="b"/>
            <a:pathLst>
              <a:path w="21376" h="41734">
                <a:moveTo>
                  <a:pt x="21376" y="41734"/>
                </a:moveTo>
                <a:lnTo>
                  <a:pt x="0" y="0"/>
                </a:lnTo>
                <a:lnTo>
                  <a:pt x="21376" y="41734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0" name="object 570"/>
          <p:cNvSpPr/>
          <p:nvPr/>
        </p:nvSpPr>
        <p:spPr>
          <a:xfrm>
            <a:off x="3299892" y="1812154"/>
            <a:ext cx="98683" cy="37813"/>
          </a:xfrm>
          <a:custGeom>
            <a:avLst/>
            <a:gdLst/>
            <a:ahLst/>
            <a:cxnLst/>
            <a:rect l="l" t="t" r="r" b="b"/>
            <a:pathLst>
              <a:path w="108917" h="41734">
                <a:moveTo>
                  <a:pt x="21376" y="41734"/>
                </a:moveTo>
                <a:lnTo>
                  <a:pt x="0" y="0"/>
                </a:lnTo>
                <a:lnTo>
                  <a:pt x="108917" y="0"/>
                </a:lnTo>
                <a:lnTo>
                  <a:pt x="21376" y="41734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1" name="object 571"/>
          <p:cNvSpPr/>
          <p:nvPr/>
        </p:nvSpPr>
        <p:spPr>
          <a:xfrm>
            <a:off x="2225452" y="1830603"/>
            <a:ext cx="67325" cy="20291"/>
          </a:xfrm>
          <a:custGeom>
            <a:avLst/>
            <a:gdLst/>
            <a:ahLst/>
            <a:cxnLst/>
            <a:rect l="l" t="t" r="r" b="b"/>
            <a:pathLst>
              <a:path w="74307" h="22395">
                <a:moveTo>
                  <a:pt x="74307" y="22395"/>
                </a:moveTo>
                <a:lnTo>
                  <a:pt x="65145" y="0"/>
                </a:lnTo>
                <a:lnTo>
                  <a:pt x="49874" y="0"/>
                </a:lnTo>
                <a:lnTo>
                  <a:pt x="0" y="22395"/>
                </a:lnTo>
                <a:lnTo>
                  <a:pt x="74307" y="2239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2" name="object 572"/>
          <p:cNvSpPr/>
          <p:nvPr/>
        </p:nvSpPr>
        <p:spPr>
          <a:xfrm>
            <a:off x="2270641" y="1830598"/>
            <a:ext cx="22136" cy="20291"/>
          </a:xfrm>
          <a:custGeom>
            <a:avLst/>
            <a:gdLst/>
            <a:ahLst/>
            <a:cxnLst/>
            <a:rect l="l" t="t" r="r" b="b"/>
            <a:pathLst>
              <a:path w="24432" h="22395">
                <a:moveTo>
                  <a:pt x="15271" y="0"/>
                </a:moveTo>
                <a:lnTo>
                  <a:pt x="0" y="0"/>
                </a:lnTo>
                <a:lnTo>
                  <a:pt x="24432" y="22395"/>
                </a:lnTo>
                <a:lnTo>
                  <a:pt x="1527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3" name="object 573"/>
          <p:cNvSpPr/>
          <p:nvPr/>
        </p:nvSpPr>
        <p:spPr>
          <a:xfrm>
            <a:off x="2225453" y="1830598"/>
            <a:ext cx="67324" cy="20291"/>
          </a:xfrm>
          <a:custGeom>
            <a:avLst/>
            <a:gdLst/>
            <a:ahLst/>
            <a:cxnLst/>
            <a:rect l="l" t="t" r="r" b="b"/>
            <a:pathLst>
              <a:path w="74306" h="22395">
                <a:moveTo>
                  <a:pt x="49874" y="0"/>
                </a:moveTo>
                <a:lnTo>
                  <a:pt x="74306" y="22395"/>
                </a:lnTo>
                <a:lnTo>
                  <a:pt x="0" y="22395"/>
                </a:lnTo>
                <a:lnTo>
                  <a:pt x="4987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4" name="object 574"/>
          <p:cNvSpPr/>
          <p:nvPr/>
        </p:nvSpPr>
        <p:spPr>
          <a:xfrm>
            <a:off x="2826767" y="1803856"/>
            <a:ext cx="146641" cy="48883"/>
          </a:xfrm>
          <a:custGeom>
            <a:avLst/>
            <a:gdLst/>
            <a:ahLst/>
            <a:cxnLst/>
            <a:rect l="l" t="t" r="r" b="b"/>
            <a:pathLst>
              <a:path w="161848" h="53952">
                <a:moveTo>
                  <a:pt x="161848" y="53952"/>
                </a:moveTo>
                <a:lnTo>
                  <a:pt x="132327" y="0"/>
                </a:lnTo>
                <a:lnTo>
                  <a:pt x="0" y="0"/>
                </a:lnTo>
                <a:lnTo>
                  <a:pt x="29519" y="53952"/>
                </a:lnTo>
                <a:lnTo>
                  <a:pt x="161848" y="5395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5" name="object 575"/>
          <p:cNvSpPr/>
          <p:nvPr/>
        </p:nvSpPr>
        <p:spPr>
          <a:xfrm>
            <a:off x="2826769" y="1803851"/>
            <a:ext cx="146640" cy="48884"/>
          </a:xfrm>
          <a:custGeom>
            <a:avLst/>
            <a:gdLst/>
            <a:ahLst/>
            <a:cxnLst/>
            <a:rect l="l" t="t" r="r" b="b"/>
            <a:pathLst>
              <a:path w="161847" h="53954">
                <a:moveTo>
                  <a:pt x="132328" y="0"/>
                </a:moveTo>
                <a:lnTo>
                  <a:pt x="0" y="0"/>
                </a:lnTo>
                <a:lnTo>
                  <a:pt x="161847" y="53954"/>
                </a:lnTo>
                <a:lnTo>
                  <a:pt x="13232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6" name="object 576"/>
          <p:cNvSpPr/>
          <p:nvPr/>
        </p:nvSpPr>
        <p:spPr>
          <a:xfrm>
            <a:off x="2826769" y="1803851"/>
            <a:ext cx="146640" cy="48884"/>
          </a:xfrm>
          <a:custGeom>
            <a:avLst/>
            <a:gdLst/>
            <a:ahLst/>
            <a:cxnLst/>
            <a:rect l="l" t="t" r="r" b="b"/>
            <a:pathLst>
              <a:path w="161847" h="53954">
                <a:moveTo>
                  <a:pt x="0" y="0"/>
                </a:moveTo>
                <a:lnTo>
                  <a:pt x="161847" y="53954"/>
                </a:lnTo>
                <a:lnTo>
                  <a:pt x="29520" y="5395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7" name="object 577"/>
          <p:cNvSpPr/>
          <p:nvPr/>
        </p:nvSpPr>
        <p:spPr>
          <a:xfrm>
            <a:off x="2211619" y="1853660"/>
            <a:ext cx="919" cy="0"/>
          </a:xfrm>
          <a:custGeom>
            <a:avLst/>
            <a:gdLst/>
            <a:ahLst/>
            <a:cxnLst/>
            <a:rect l="l" t="t" r="r" b="b"/>
            <a:pathLst>
              <a:path w="1014">
                <a:moveTo>
                  <a:pt x="1014" y="0"/>
                </a:moveTo>
                <a:lnTo>
                  <a:pt x="0" y="0"/>
                </a:lnTo>
                <a:lnTo>
                  <a:pt x="101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8" name="object 578"/>
          <p:cNvSpPr/>
          <p:nvPr/>
        </p:nvSpPr>
        <p:spPr>
          <a:xfrm>
            <a:off x="2211619" y="1853656"/>
            <a:ext cx="919" cy="0"/>
          </a:xfrm>
          <a:custGeom>
            <a:avLst/>
            <a:gdLst/>
            <a:ahLst/>
            <a:cxnLst/>
            <a:rect l="l" t="t" r="r" b="b"/>
            <a:pathLst>
              <a:path w="1014">
                <a:moveTo>
                  <a:pt x="1014" y="0"/>
                </a:moveTo>
                <a:lnTo>
                  <a:pt x="0" y="0"/>
                </a:lnTo>
                <a:lnTo>
                  <a:pt x="10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79" name="object 579"/>
          <p:cNvSpPr/>
          <p:nvPr/>
        </p:nvSpPr>
        <p:spPr>
          <a:xfrm>
            <a:off x="2444029" y="1853659"/>
            <a:ext cx="74702" cy="27669"/>
          </a:xfrm>
          <a:custGeom>
            <a:avLst/>
            <a:gdLst/>
            <a:ahLst/>
            <a:cxnLst/>
            <a:rect l="l" t="t" r="r" b="b"/>
            <a:pathLst>
              <a:path w="82449" h="30538">
                <a:moveTo>
                  <a:pt x="0" y="0"/>
                </a:moveTo>
                <a:lnTo>
                  <a:pt x="13233" y="30538"/>
                </a:lnTo>
                <a:lnTo>
                  <a:pt x="82449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0" name="object 580"/>
          <p:cNvSpPr/>
          <p:nvPr/>
        </p:nvSpPr>
        <p:spPr>
          <a:xfrm>
            <a:off x="2444028" y="1853656"/>
            <a:ext cx="74703" cy="27668"/>
          </a:xfrm>
          <a:custGeom>
            <a:avLst/>
            <a:gdLst/>
            <a:ahLst/>
            <a:cxnLst/>
            <a:rect l="l" t="t" r="r" b="b"/>
            <a:pathLst>
              <a:path w="82450" h="30537">
                <a:moveTo>
                  <a:pt x="0" y="0"/>
                </a:moveTo>
                <a:lnTo>
                  <a:pt x="82450" y="0"/>
                </a:lnTo>
                <a:lnTo>
                  <a:pt x="13234" y="3053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1" name="object 581"/>
          <p:cNvSpPr/>
          <p:nvPr/>
        </p:nvSpPr>
        <p:spPr>
          <a:xfrm>
            <a:off x="3691854" y="1778035"/>
            <a:ext cx="123584" cy="75624"/>
          </a:xfrm>
          <a:custGeom>
            <a:avLst/>
            <a:gdLst/>
            <a:ahLst/>
            <a:cxnLst/>
            <a:rect l="l" t="t" r="r" b="b"/>
            <a:pathLst>
              <a:path w="136400" h="83466">
                <a:moveTo>
                  <a:pt x="136400" y="83466"/>
                </a:moveTo>
                <a:lnTo>
                  <a:pt x="96699" y="0"/>
                </a:lnTo>
                <a:lnTo>
                  <a:pt x="0" y="0"/>
                </a:lnTo>
                <a:lnTo>
                  <a:pt x="39700" y="83466"/>
                </a:lnTo>
                <a:lnTo>
                  <a:pt x="136400" y="8346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2" name="object 582"/>
          <p:cNvSpPr/>
          <p:nvPr/>
        </p:nvSpPr>
        <p:spPr>
          <a:xfrm>
            <a:off x="3691857" y="1778031"/>
            <a:ext cx="123584" cy="75624"/>
          </a:xfrm>
          <a:custGeom>
            <a:avLst/>
            <a:gdLst/>
            <a:ahLst/>
            <a:cxnLst/>
            <a:rect l="l" t="t" r="r" b="b"/>
            <a:pathLst>
              <a:path w="136400" h="83466">
                <a:moveTo>
                  <a:pt x="96700" y="0"/>
                </a:moveTo>
                <a:lnTo>
                  <a:pt x="0" y="0"/>
                </a:lnTo>
                <a:lnTo>
                  <a:pt x="136400" y="83466"/>
                </a:lnTo>
                <a:lnTo>
                  <a:pt x="9670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3" name="object 583"/>
          <p:cNvSpPr/>
          <p:nvPr/>
        </p:nvSpPr>
        <p:spPr>
          <a:xfrm>
            <a:off x="3691857" y="1778031"/>
            <a:ext cx="123584" cy="75624"/>
          </a:xfrm>
          <a:custGeom>
            <a:avLst/>
            <a:gdLst/>
            <a:ahLst/>
            <a:cxnLst/>
            <a:rect l="l" t="t" r="r" b="b"/>
            <a:pathLst>
              <a:path w="136400" h="83466">
                <a:moveTo>
                  <a:pt x="0" y="0"/>
                </a:moveTo>
                <a:lnTo>
                  <a:pt x="136400" y="83466"/>
                </a:lnTo>
                <a:lnTo>
                  <a:pt x="39701" y="8346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4" name="object 584"/>
          <p:cNvSpPr/>
          <p:nvPr/>
        </p:nvSpPr>
        <p:spPr>
          <a:xfrm>
            <a:off x="2440340" y="1845359"/>
            <a:ext cx="98680" cy="8300"/>
          </a:xfrm>
          <a:custGeom>
            <a:avLst/>
            <a:gdLst/>
            <a:ahLst/>
            <a:cxnLst/>
            <a:rect l="l" t="t" r="r" b="b"/>
            <a:pathLst>
              <a:path w="108913" h="9161">
                <a:moveTo>
                  <a:pt x="86521" y="9161"/>
                </a:moveTo>
                <a:lnTo>
                  <a:pt x="108913" y="0"/>
                </a:lnTo>
                <a:lnTo>
                  <a:pt x="0" y="0"/>
                </a:lnTo>
                <a:lnTo>
                  <a:pt x="4071" y="9161"/>
                </a:lnTo>
                <a:lnTo>
                  <a:pt x="86521" y="916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5" name="object 585"/>
          <p:cNvSpPr/>
          <p:nvPr/>
        </p:nvSpPr>
        <p:spPr>
          <a:xfrm>
            <a:off x="2440341" y="1845354"/>
            <a:ext cx="98680" cy="8302"/>
          </a:xfrm>
          <a:custGeom>
            <a:avLst/>
            <a:gdLst/>
            <a:ahLst/>
            <a:cxnLst/>
            <a:rect l="l" t="t" r="r" b="b"/>
            <a:pathLst>
              <a:path w="108914" h="9163">
                <a:moveTo>
                  <a:pt x="108914" y="0"/>
                </a:moveTo>
                <a:lnTo>
                  <a:pt x="0" y="0"/>
                </a:lnTo>
                <a:lnTo>
                  <a:pt x="86521" y="9163"/>
                </a:lnTo>
                <a:lnTo>
                  <a:pt x="1089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6" name="object 586"/>
          <p:cNvSpPr/>
          <p:nvPr/>
        </p:nvSpPr>
        <p:spPr>
          <a:xfrm>
            <a:off x="2440341" y="1845354"/>
            <a:ext cx="78392" cy="8302"/>
          </a:xfrm>
          <a:custGeom>
            <a:avLst/>
            <a:gdLst/>
            <a:ahLst/>
            <a:cxnLst/>
            <a:rect l="l" t="t" r="r" b="b"/>
            <a:pathLst>
              <a:path w="86521" h="9163">
                <a:moveTo>
                  <a:pt x="0" y="0"/>
                </a:moveTo>
                <a:lnTo>
                  <a:pt x="86521" y="9163"/>
                </a:lnTo>
                <a:lnTo>
                  <a:pt x="4070" y="916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7" name="object 587"/>
          <p:cNvSpPr/>
          <p:nvPr/>
        </p:nvSpPr>
        <p:spPr>
          <a:xfrm>
            <a:off x="3727824" y="1853660"/>
            <a:ext cx="22134" cy="33201"/>
          </a:xfrm>
          <a:custGeom>
            <a:avLst/>
            <a:gdLst/>
            <a:ahLst/>
            <a:cxnLst/>
            <a:rect l="l" t="t" r="r" b="b"/>
            <a:pathLst>
              <a:path w="24429" h="36644">
                <a:moveTo>
                  <a:pt x="24429" y="32572"/>
                </a:moveTo>
                <a:lnTo>
                  <a:pt x="0" y="0"/>
                </a:lnTo>
                <a:lnTo>
                  <a:pt x="16286" y="32572"/>
                </a:lnTo>
                <a:lnTo>
                  <a:pt x="17302" y="36644"/>
                </a:lnTo>
                <a:lnTo>
                  <a:pt x="24429" y="3257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8" name="object 588"/>
          <p:cNvSpPr/>
          <p:nvPr/>
        </p:nvSpPr>
        <p:spPr>
          <a:xfrm>
            <a:off x="3727828" y="1853656"/>
            <a:ext cx="22134" cy="29511"/>
          </a:xfrm>
          <a:custGeom>
            <a:avLst/>
            <a:gdLst/>
            <a:ahLst/>
            <a:cxnLst/>
            <a:rect l="l" t="t" r="r" b="b"/>
            <a:pathLst>
              <a:path w="24429" h="32571">
                <a:moveTo>
                  <a:pt x="0" y="0"/>
                </a:moveTo>
                <a:lnTo>
                  <a:pt x="16285" y="32571"/>
                </a:lnTo>
                <a:lnTo>
                  <a:pt x="24429" y="3257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89" name="object 589"/>
          <p:cNvSpPr/>
          <p:nvPr/>
        </p:nvSpPr>
        <p:spPr>
          <a:xfrm>
            <a:off x="3742582" y="1883167"/>
            <a:ext cx="7379" cy="3690"/>
          </a:xfrm>
          <a:custGeom>
            <a:avLst/>
            <a:gdLst/>
            <a:ahLst/>
            <a:cxnLst/>
            <a:rect l="l" t="t" r="r" b="b"/>
            <a:pathLst>
              <a:path w="8144" h="4073">
                <a:moveTo>
                  <a:pt x="0" y="0"/>
                </a:moveTo>
                <a:lnTo>
                  <a:pt x="8144" y="0"/>
                </a:lnTo>
                <a:lnTo>
                  <a:pt x="1015" y="407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0" name="object 590"/>
          <p:cNvSpPr/>
          <p:nvPr/>
        </p:nvSpPr>
        <p:spPr>
          <a:xfrm>
            <a:off x="3727824" y="1853659"/>
            <a:ext cx="87614" cy="29512"/>
          </a:xfrm>
          <a:custGeom>
            <a:avLst/>
            <a:gdLst/>
            <a:ahLst/>
            <a:cxnLst/>
            <a:rect l="l" t="t" r="r" b="b"/>
            <a:pathLst>
              <a:path w="96700" h="32572">
                <a:moveTo>
                  <a:pt x="0" y="0"/>
                </a:moveTo>
                <a:lnTo>
                  <a:pt x="24429" y="32572"/>
                </a:lnTo>
                <a:lnTo>
                  <a:pt x="96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1" name="object 591"/>
          <p:cNvSpPr/>
          <p:nvPr/>
        </p:nvSpPr>
        <p:spPr>
          <a:xfrm>
            <a:off x="3727828" y="1853656"/>
            <a:ext cx="87613" cy="29511"/>
          </a:xfrm>
          <a:custGeom>
            <a:avLst/>
            <a:gdLst/>
            <a:ahLst/>
            <a:cxnLst/>
            <a:rect l="l" t="t" r="r" b="b"/>
            <a:pathLst>
              <a:path w="96699" h="32571">
                <a:moveTo>
                  <a:pt x="0" y="0"/>
                </a:moveTo>
                <a:lnTo>
                  <a:pt x="96699" y="0"/>
                </a:lnTo>
                <a:lnTo>
                  <a:pt x="24429" y="3257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2" name="object 592"/>
          <p:cNvSpPr/>
          <p:nvPr/>
        </p:nvSpPr>
        <p:spPr>
          <a:xfrm>
            <a:off x="2624791" y="1835215"/>
            <a:ext cx="119894" cy="47958"/>
          </a:xfrm>
          <a:custGeom>
            <a:avLst/>
            <a:gdLst/>
            <a:ahLst/>
            <a:cxnLst/>
            <a:rect l="l" t="t" r="r" b="b"/>
            <a:pathLst>
              <a:path w="132328" h="52931">
                <a:moveTo>
                  <a:pt x="132328" y="52931"/>
                </a:moveTo>
                <a:lnTo>
                  <a:pt x="102811" y="0"/>
                </a:lnTo>
                <a:lnTo>
                  <a:pt x="0" y="52931"/>
                </a:lnTo>
                <a:lnTo>
                  <a:pt x="132328" y="5293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3" name="object 593"/>
          <p:cNvSpPr/>
          <p:nvPr/>
        </p:nvSpPr>
        <p:spPr>
          <a:xfrm>
            <a:off x="2717944" y="1835210"/>
            <a:ext cx="26742" cy="47957"/>
          </a:xfrm>
          <a:custGeom>
            <a:avLst/>
            <a:gdLst/>
            <a:ahLst/>
            <a:cxnLst/>
            <a:rect l="l" t="t" r="r" b="b"/>
            <a:pathLst>
              <a:path w="29515" h="52930">
                <a:moveTo>
                  <a:pt x="29515" y="52930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4" name="object 594"/>
          <p:cNvSpPr/>
          <p:nvPr/>
        </p:nvSpPr>
        <p:spPr>
          <a:xfrm>
            <a:off x="2624792" y="1835210"/>
            <a:ext cx="119894" cy="47957"/>
          </a:xfrm>
          <a:custGeom>
            <a:avLst/>
            <a:gdLst/>
            <a:ahLst/>
            <a:cxnLst/>
            <a:rect l="l" t="t" r="r" b="b"/>
            <a:pathLst>
              <a:path w="132328" h="52930">
                <a:moveTo>
                  <a:pt x="102812" y="0"/>
                </a:moveTo>
                <a:lnTo>
                  <a:pt x="132328" y="52930"/>
                </a:lnTo>
                <a:lnTo>
                  <a:pt x="0" y="52930"/>
                </a:lnTo>
                <a:lnTo>
                  <a:pt x="10281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5" name="object 595"/>
          <p:cNvSpPr/>
          <p:nvPr/>
        </p:nvSpPr>
        <p:spPr>
          <a:xfrm>
            <a:off x="2853514" y="1852740"/>
            <a:ext cx="45191" cy="48880"/>
          </a:xfrm>
          <a:custGeom>
            <a:avLst/>
            <a:gdLst/>
            <a:ahLst/>
            <a:cxnLst/>
            <a:rect l="l" t="t" r="r" b="b"/>
            <a:pathLst>
              <a:path w="49877" h="53949">
                <a:moveTo>
                  <a:pt x="49877" y="42750"/>
                </a:moveTo>
                <a:lnTo>
                  <a:pt x="0" y="0"/>
                </a:lnTo>
                <a:lnTo>
                  <a:pt x="22395" y="42750"/>
                </a:lnTo>
                <a:lnTo>
                  <a:pt x="28501" y="53949"/>
                </a:lnTo>
                <a:lnTo>
                  <a:pt x="49877" y="4275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6" name="object 596"/>
          <p:cNvSpPr/>
          <p:nvPr/>
        </p:nvSpPr>
        <p:spPr>
          <a:xfrm>
            <a:off x="2853515" y="1852736"/>
            <a:ext cx="45190" cy="38732"/>
          </a:xfrm>
          <a:custGeom>
            <a:avLst/>
            <a:gdLst/>
            <a:ahLst/>
            <a:cxnLst/>
            <a:rect l="l" t="t" r="r" b="b"/>
            <a:pathLst>
              <a:path w="49876" h="42749">
                <a:moveTo>
                  <a:pt x="0" y="0"/>
                </a:moveTo>
                <a:lnTo>
                  <a:pt x="22395" y="42749"/>
                </a:lnTo>
                <a:lnTo>
                  <a:pt x="49876" y="4274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7" name="object 597"/>
          <p:cNvSpPr/>
          <p:nvPr/>
        </p:nvSpPr>
        <p:spPr>
          <a:xfrm>
            <a:off x="2873807" y="1891469"/>
            <a:ext cx="24899" cy="10145"/>
          </a:xfrm>
          <a:custGeom>
            <a:avLst/>
            <a:gdLst/>
            <a:ahLst/>
            <a:cxnLst/>
            <a:rect l="l" t="t" r="r" b="b"/>
            <a:pathLst>
              <a:path w="27481" h="11197">
                <a:moveTo>
                  <a:pt x="0" y="0"/>
                </a:moveTo>
                <a:lnTo>
                  <a:pt x="27481" y="0"/>
                </a:lnTo>
                <a:lnTo>
                  <a:pt x="6104" y="1119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8" name="object 598"/>
          <p:cNvSpPr/>
          <p:nvPr/>
        </p:nvSpPr>
        <p:spPr>
          <a:xfrm>
            <a:off x="2853514" y="1852739"/>
            <a:ext cx="119894" cy="38733"/>
          </a:xfrm>
          <a:custGeom>
            <a:avLst/>
            <a:gdLst/>
            <a:ahLst/>
            <a:cxnLst/>
            <a:rect l="l" t="t" r="r" b="b"/>
            <a:pathLst>
              <a:path w="132328" h="42750">
                <a:moveTo>
                  <a:pt x="0" y="0"/>
                </a:moveTo>
                <a:lnTo>
                  <a:pt x="49877" y="42750"/>
                </a:lnTo>
                <a:lnTo>
                  <a:pt x="132328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599" name="object 599"/>
          <p:cNvSpPr/>
          <p:nvPr/>
        </p:nvSpPr>
        <p:spPr>
          <a:xfrm>
            <a:off x="2853515" y="1852736"/>
            <a:ext cx="119894" cy="38732"/>
          </a:xfrm>
          <a:custGeom>
            <a:avLst/>
            <a:gdLst/>
            <a:ahLst/>
            <a:cxnLst/>
            <a:rect l="l" t="t" r="r" b="b"/>
            <a:pathLst>
              <a:path w="132327" h="42749">
                <a:moveTo>
                  <a:pt x="0" y="0"/>
                </a:moveTo>
                <a:lnTo>
                  <a:pt x="132327" y="0"/>
                </a:lnTo>
                <a:lnTo>
                  <a:pt x="49876" y="4274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0" name="object 600"/>
          <p:cNvSpPr/>
          <p:nvPr/>
        </p:nvSpPr>
        <p:spPr>
          <a:xfrm>
            <a:off x="2134147" y="1853659"/>
            <a:ext cx="94071" cy="37813"/>
          </a:xfrm>
          <a:custGeom>
            <a:avLst/>
            <a:gdLst/>
            <a:ahLst/>
            <a:cxnLst/>
            <a:rect l="l" t="t" r="r" b="b"/>
            <a:pathLst>
              <a:path w="103827" h="41734">
                <a:moveTo>
                  <a:pt x="103827" y="41734"/>
                </a:moveTo>
                <a:lnTo>
                  <a:pt x="86522" y="0"/>
                </a:lnTo>
                <a:lnTo>
                  <a:pt x="85507" y="0"/>
                </a:lnTo>
                <a:lnTo>
                  <a:pt x="0" y="41734"/>
                </a:lnTo>
                <a:lnTo>
                  <a:pt x="103827" y="4173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1" name="object 601"/>
          <p:cNvSpPr/>
          <p:nvPr/>
        </p:nvSpPr>
        <p:spPr>
          <a:xfrm>
            <a:off x="2211620" y="1853656"/>
            <a:ext cx="16598" cy="37813"/>
          </a:xfrm>
          <a:custGeom>
            <a:avLst/>
            <a:gdLst/>
            <a:ahLst/>
            <a:cxnLst/>
            <a:rect l="l" t="t" r="r" b="b"/>
            <a:pathLst>
              <a:path w="18319" h="41734">
                <a:moveTo>
                  <a:pt x="1014" y="0"/>
                </a:moveTo>
                <a:lnTo>
                  <a:pt x="0" y="0"/>
                </a:lnTo>
                <a:lnTo>
                  <a:pt x="18319" y="41734"/>
                </a:lnTo>
                <a:lnTo>
                  <a:pt x="10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2" name="object 602"/>
          <p:cNvSpPr/>
          <p:nvPr/>
        </p:nvSpPr>
        <p:spPr>
          <a:xfrm>
            <a:off x="2134147" y="1853656"/>
            <a:ext cx="94071" cy="37813"/>
          </a:xfrm>
          <a:custGeom>
            <a:avLst/>
            <a:gdLst/>
            <a:ahLst/>
            <a:cxnLst/>
            <a:rect l="l" t="t" r="r" b="b"/>
            <a:pathLst>
              <a:path w="103826" h="41734">
                <a:moveTo>
                  <a:pt x="85506" y="0"/>
                </a:moveTo>
                <a:lnTo>
                  <a:pt x="103826" y="41734"/>
                </a:lnTo>
                <a:lnTo>
                  <a:pt x="0" y="41734"/>
                </a:lnTo>
                <a:lnTo>
                  <a:pt x="855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3" name="object 603"/>
          <p:cNvSpPr/>
          <p:nvPr/>
        </p:nvSpPr>
        <p:spPr>
          <a:xfrm>
            <a:off x="3845873" y="1830603"/>
            <a:ext cx="123584" cy="75626"/>
          </a:xfrm>
          <a:custGeom>
            <a:avLst/>
            <a:gdLst/>
            <a:ahLst/>
            <a:cxnLst/>
            <a:rect l="l" t="t" r="r" b="b"/>
            <a:pathLst>
              <a:path w="136400" h="83469">
                <a:moveTo>
                  <a:pt x="136400" y="83469"/>
                </a:moveTo>
                <a:lnTo>
                  <a:pt x="96699" y="0"/>
                </a:lnTo>
                <a:lnTo>
                  <a:pt x="0" y="0"/>
                </a:lnTo>
                <a:lnTo>
                  <a:pt x="39697" y="83469"/>
                </a:lnTo>
                <a:lnTo>
                  <a:pt x="136400" y="8346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4" name="object 604"/>
          <p:cNvSpPr/>
          <p:nvPr/>
        </p:nvSpPr>
        <p:spPr>
          <a:xfrm>
            <a:off x="3845876" y="1830597"/>
            <a:ext cx="123584" cy="75627"/>
          </a:xfrm>
          <a:custGeom>
            <a:avLst/>
            <a:gdLst/>
            <a:ahLst/>
            <a:cxnLst/>
            <a:rect l="l" t="t" r="r" b="b"/>
            <a:pathLst>
              <a:path w="136400" h="83470">
                <a:moveTo>
                  <a:pt x="96699" y="0"/>
                </a:moveTo>
                <a:lnTo>
                  <a:pt x="0" y="0"/>
                </a:lnTo>
                <a:lnTo>
                  <a:pt x="136400" y="83470"/>
                </a:lnTo>
                <a:lnTo>
                  <a:pt x="9669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5" name="object 605"/>
          <p:cNvSpPr/>
          <p:nvPr/>
        </p:nvSpPr>
        <p:spPr>
          <a:xfrm>
            <a:off x="3845876" y="1830597"/>
            <a:ext cx="123584" cy="75627"/>
          </a:xfrm>
          <a:custGeom>
            <a:avLst/>
            <a:gdLst/>
            <a:ahLst/>
            <a:cxnLst/>
            <a:rect l="l" t="t" r="r" b="b"/>
            <a:pathLst>
              <a:path w="136400" h="83470">
                <a:moveTo>
                  <a:pt x="0" y="0"/>
                </a:moveTo>
                <a:lnTo>
                  <a:pt x="136400" y="83470"/>
                </a:lnTo>
                <a:lnTo>
                  <a:pt x="39696" y="8347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6" name="object 606"/>
          <p:cNvSpPr/>
          <p:nvPr/>
        </p:nvSpPr>
        <p:spPr>
          <a:xfrm>
            <a:off x="2293698" y="1814923"/>
            <a:ext cx="107904" cy="94071"/>
          </a:xfrm>
          <a:custGeom>
            <a:avLst/>
            <a:gdLst/>
            <a:ahLst/>
            <a:cxnLst/>
            <a:rect l="l" t="t" r="r" b="b"/>
            <a:pathLst>
              <a:path w="119094" h="103827">
                <a:moveTo>
                  <a:pt x="119094" y="103827"/>
                </a:moveTo>
                <a:lnTo>
                  <a:pt x="74307" y="0"/>
                </a:lnTo>
                <a:lnTo>
                  <a:pt x="0" y="0"/>
                </a:lnTo>
                <a:lnTo>
                  <a:pt x="44786" y="103827"/>
                </a:lnTo>
                <a:lnTo>
                  <a:pt x="119094" y="10382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7" name="object 607"/>
          <p:cNvSpPr/>
          <p:nvPr/>
        </p:nvSpPr>
        <p:spPr>
          <a:xfrm>
            <a:off x="2293698" y="1814919"/>
            <a:ext cx="107905" cy="94073"/>
          </a:xfrm>
          <a:custGeom>
            <a:avLst/>
            <a:gdLst/>
            <a:ahLst/>
            <a:cxnLst/>
            <a:rect l="l" t="t" r="r" b="b"/>
            <a:pathLst>
              <a:path w="119095" h="103829">
                <a:moveTo>
                  <a:pt x="74308" y="0"/>
                </a:moveTo>
                <a:lnTo>
                  <a:pt x="0" y="0"/>
                </a:lnTo>
                <a:lnTo>
                  <a:pt x="119095" y="103829"/>
                </a:lnTo>
                <a:lnTo>
                  <a:pt x="7430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8" name="object 608"/>
          <p:cNvSpPr/>
          <p:nvPr/>
        </p:nvSpPr>
        <p:spPr>
          <a:xfrm>
            <a:off x="2293698" y="1814919"/>
            <a:ext cx="107905" cy="94073"/>
          </a:xfrm>
          <a:custGeom>
            <a:avLst/>
            <a:gdLst/>
            <a:ahLst/>
            <a:cxnLst/>
            <a:rect l="l" t="t" r="r" b="b"/>
            <a:pathLst>
              <a:path w="119095" h="103829">
                <a:moveTo>
                  <a:pt x="0" y="0"/>
                </a:moveTo>
                <a:lnTo>
                  <a:pt x="119095" y="103829"/>
                </a:lnTo>
                <a:lnTo>
                  <a:pt x="44788" y="1038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09" name="object 609"/>
          <p:cNvSpPr/>
          <p:nvPr/>
        </p:nvSpPr>
        <p:spPr>
          <a:xfrm>
            <a:off x="2624790" y="1883173"/>
            <a:ext cx="146641" cy="48880"/>
          </a:xfrm>
          <a:custGeom>
            <a:avLst/>
            <a:gdLst/>
            <a:ahLst/>
            <a:cxnLst/>
            <a:rect l="l" t="t" r="r" b="b"/>
            <a:pathLst>
              <a:path w="161848" h="53949">
                <a:moveTo>
                  <a:pt x="161848" y="53949"/>
                </a:moveTo>
                <a:lnTo>
                  <a:pt x="132328" y="0"/>
                </a:lnTo>
                <a:lnTo>
                  <a:pt x="0" y="0"/>
                </a:lnTo>
                <a:lnTo>
                  <a:pt x="28501" y="53949"/>
                </a:lnTo>
                <a:lnTo>
                  <a:pt x="161848" y="5394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0" name="object 610"/>
          <p:cNvSpPr/>
          <p:nvPr/>
        </p:nvSpPr>
        <p:spPr>
          <a:xfrm>
            <a:off x="2624793" y="1883167"/>
            <a:ext cx="146640" cy="48881"/>
          </a:xfrm>
          <a:custGeom>
            <a:avLst/>
            <a:gdLst/>
            <a:ahLst/>
            <a:cxnLst/>
            <a:rect l="l" t="t" r="r" b="b"/>
            <a:pathLst>
              <a:path w="161847" h="53950">
                <a:moveTo>
                  <a:pt x="132328" y="0"/>
                </a:moveTo>
                <a:lnTo>
                  <a:pt x="0" y="0"/>
                </a:lnTo>
                <a:lnTo>
                  <a:pt x="161847" y="53950"/>
                </a:lnTo>
                <a:lnTo>
                  <a:pt x="13232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1" name="object 611"/>
          <p:cNvSpPr/>
          <p:nvPr/>
        </p:nvSpPr>
        <p:spPr>
          <a:xfrm>
            <a:off x="2624793" y="1883167"/>
            <a:ext cx="146640" cy="48881"/>
          </a:xfrm>
          <a:custGeom>
            <a:avLst/>
            <a:gdLst/>
            <a:ahLst/>
            <a:cxnLst/>
            <a:rect l="l" t="t" r="r" b="b"/>
            <a:pathLst>
              <a:path w="161847" h="53950">
                <a:moveTo>
                  <a:pt x="0" y="0"/>
                </a:moveTo>
                <a:lnTo>
                  <a:pt x="161847" y="53950"/>
                </a:lnTo>
                <a:lnTo>
                  <a:pt x="28501" y="5395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2" name="object 612"/>
          <p:cNvSpPr/>
          <p:nvPr/>
        </p:nvSpPr>
        <p:spPr>
          <a:xfrm>
            <a:off x="2344424" y="1932052"/>
            <a:ext cx="6455" cy="2768"/>
          </a:xfrm>
          <a:custGeom>
            <a:avLst/>
            <a:gdLst/>
            <a:ahLst/>
            <a:cxnLst/>
            <a:rect l="l" t="t" r="r" b="b"/>
            <a:pathLst>
              <a:path w="7124" h="3055">
                <a:moveTo>
                  <a:pt x="0" y="0"/>
                </a:moveTo>
                <a:lnTo>
                  <a:pt x="1014" y="3055"/>
                </a:lnTo>
                <a:lnTo>
                  <a:pt x="712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3" name="object 613"/>
          <p:cNvSpPr/>
          <p:nvPr/>
        </p:nvSpPr>
        <p:spPr>
          <a:xfrm>
            <a:off x="2344423" y="1932048"/>
            <a:ext cx="6455" cy="2768"/>
          </a:xfrm>
          <a:custGeom>
            <a:avLst/>
            <a:gdLst/>
            <a:ahLst/>
            <a:cxnLst/>
            <a:rect l="l" t="t" r="r" b="b"/>
            <a:pathLst>
              <a:path w="7124" h="3055">
                <a:moveTo>
                  <a:pt x="0" y="0"/>
                </a:moveTo>
                <a:lnTo>
                  <a:pt x="7124" y="0"/>
                </a:lnTo>
                <a:lnTo>
                  <a:pt x="1017" y="305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4" name="object 614"/>
          <p:cNvSpPr/>
          <p:nvPr/>
        </p:nvSpPr>
        <p:spPr>
          <a:xfrm>
            <a:off x="2818469" y="1932052"/>
            <a:ext cx="6455" cy="2768"/>
          </a:xfrm>
          <a:custGeom>
            <a:avLst/>
            <a:gdLst/>
            <a:ahLst/>
            <a:cxnLst/>
            <a:rect l="l" t="t" r="r" b="b"/>
            <a:pathLst>
              <a:path w="7124" h="3055">
                <a:moveTo>
                  <a:pt x="5087" y="0"/>
                </a:moveTo>
                <a:lnTo>
                  <a:pt x="0" y="3055"/>
                </a:lnTo>
                <a:lnTo>
                  <a:pt x="7124" y="3055"/>
                </a:lnTo>
                <a:lnTo>
                  <a:pt x="508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5" name="object 615"/>
          <p:cNvSpPr/>
          <p:nvPr/>
        </p:nvSpPr>
        <p:spPr>
          <a:xfrm>
            <a:off x="2818471" y="1932048"/>
            <a:ext cx="6455" cy="2768"/>
          </a:xfrm>
          <a:custGeom>
            <a:avLst/>
            <a:gdLst/>
            <a:ahLst/>
            <a:cxnLst/>
            <a:rect l="l" t="t" r="r" b="b"/>
            <a:pathLst>
              <a:path w="7124" h="3055">
                <a:moveTo>
                  <a:pt x="5087" y="0"/>
                </a:moveTo>
                <a:lnTo>
                  <a:pt x="7124" y="3055"/>
                </a:lnTo>
                <a:lnTo>
                  <a:pt x="0" y="3055"/>
                </a:lnTo>
                <a:lnTo>
                  <a:pt x="508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6" name="object 616"/>
          <p:cNvSpPr/>
          <p:nvPr/>
        </p:nvSpPr>
        <p:spPr>
          <a:xfrm>
            <a:off x="2334276" y="1908995"/>
            <a:ext cx="67325" cy="23058"/>
          </a:xfrm>
          <a:custGeom>
            <a:avLst/>
            <a:gdLst/>
            <a:ahLst/>
            <a:cxnLst/>
            <a:rect l="l" t="t" r="r" b="b"/>
            <a:pathLst>
              <a:path w="74307" h="25449">
                <a:moveTo>
                  <a:pt x="18324" y="25449"/>
                </a:moveTo>
                <a:lnTo>
                  <a:pt x="74307" y="0"/>
                </a:lnTo>
                <a:lnTo>
                  <a:pt x="0" y="0"/>
                </a:lnTo>
                <a:lnTo>
                  <a:pt x="11200" y="25449"/>
                </a:lnTo>
                <a:lnTo>
                  <a:pt x="18324" y="2544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7" name="object 617"/>
          <p:cNvSpPr/>
          <p:nvPr/>
        </p:nvSpPr>
        <p:spPr>
          <a:xfrm>
            <a:off x="2334278" y="1908992"/>
            <a:ext cx="67325" cy="23055"/>
          </a:xfrm>
          <a:custGeom>
            <a:avLst/>
            <a:gdLst/>
            <a:ahLst/>
            <a:cxnLst/>
            <a:rect l="l" t="t" r="r" b="b"/>
            <a:pathLst>
              <a:path w="74307" h="25446">
                <a:moveTo>
                  <a:pt x="74307" y="0"/>
                </a:moveTo>
                <a:lnTo>
                  <a:pt x="0" y="0"/>
                </a:lnTo>
                <a:lnTo>
                  <a:pt x="18322" y="25446"/>
                </a:lnTo>
                <a:lnTo>
                  <a:pt x="7430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8" name="object 618"/>
          <p:cNvSpPr/>
          <p:nvPr/>
        </p:nvSpPr>
        <p:spPr>
          <a:xfrm>
            <a:off x="2334278" y="1908992"/>
            <a:ext cx="16600" cy="23055"/>
          </a:xfrm>
          <a:custGeom>
            <a:avLst/>
            <a:gdLst/>
            <a:ahLst/>
            <a:cxnLst/>
            <a:rect l="l" t="t" r="r" b="b"/>
            <a:pathLst>
              <a:path w="18322" h="25446">
                <a:moveTo>
                  <a:pt x="0" y="0"/>
                </a:moveTo>
                <a:lnTo>
                  <a:pt x="18322" y="25446"/>
                </a:lnTo>
                <a:lnTo>
                  <a:pt x="11197" y="2544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19" name="object 619"/>
          <p:cNvSpPr/>
          <p:nvPr/>
        </p:nvSpPr>
        <p:spPr>
          <a:xfrm>
            <a:off x="3881841" y="1906229"/>
            <a:ext cx="87616" cy="32280"/>
          </a:xfrm>
          <a:custGeom>
            <a:avLst/>
            <a:gdLst/>
            <a:ahLst/>
            <a:cxnLst/>
            <a:rect l="l" t="t" r="r" b="b"/>
            <a:pathLst>
              <a:path w="96702" h="35628">
                <a:moveTo>
                  <a:pt x="96702" y="0"/>
                </a:moveTo>
                <a:lnTo>
                  <a:pt x="0" y="0"/>
                </a:lnTo>
                <a:lnTo>
                  <a:pt x="17305" y="35628"/>
                </a:lnTo>
                <a:lnTo>
                  <a:pt x="96702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0" name="object 620"/>
          <p:cNvSpPr/>
          <p:nvPr/>
        </p:nvSpPr>
        <p:spPr>
          <a:xfrm>
            <a:off x="3881842" y="1906225"/>
            <a:ext cx="15678" cy="32281"/>
          </a:xfrm>
          <a:custGeom>
            <a:avLst/>
            <a:gdLst/>
            <a:ahLst/>
            <a:cxnLst/>
            <a:rect l="l" t="t" r="r" b="b"/>
            <a:pathLst>
              <a:path w="17304" h="35629">
                <a:moveTo>
                  <a:pt x="17304" y="35629"/>
                </a:moveTo>
                <a:lnTo>
                  <a:pt x="0" y="0"/>
                </a:lnTo>
                <a:lnTo>
                  <a:pt x="17304" y="35629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1" name="object 621"/>
          <p:cNvSpPr/>
          <p:nvPr/>
        </p:nvSpPr>
        <p:spPr>
          <a:xfrm>
            <a:off x="3881842" y="1906225"/>
            <a:ext cx="87618" cy="32281"/>
          </a:xfrm>
          <a:custGeom>
            <a:avLst/>
            <a:gdLst/>
            <a:ahLst/>
            <a:cxnLst/>
            <a:rect l="l" t="t" r="r" b="b"/>
            <a:pathLst>
              <a:path w="96704" h="35629">
                <a:moveTo>
                  <a:pt x="17304" y="35629"/>
                </a:moveTo>
                <a:lnTo>
                  <a:pt x="0" y="0"/>
                </a:lnTo>
                <a:lnTo>
                  <a:pt x="96704" y="0"/>
                </a:lnTo>
                <a:lnTo>
                  <a:pt x="17304" y="35629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2" name="object 622"/>
          <p:cNvSpPr/>
          <p:nvPr/>
        </p:nvSpPr>
        <p:spPr>
          <a:xfrm>
            <a:off x="2225452" y="1850894"/>
            <a:ext cx="107905" cy="94071"/>
          </a:xfrm>
          <a:custGeom>
            <a:avLst/>
            <a:gdLst/>
            <a:ahLst/>
            <a:cxnLst/>
            <a:rect l="l" t="t" r="r" b="b"/>
            <a:pathLst>
              <a:path w="119095" h="103827">
                <a:moveTo>
                  <a:pt x="119095" y="103827"/>
                </a:moveTo>
                <a:lnTo>
                  <a:pt x="74307" y="0"/>
                </a:lnTo>
                <a:lnTo>
                  <a:pt x="0" y="0"/>
                </a:lnTo>
                <a:lnTo>
                  <a:pt x="44784" y="103827"/>
                </a:lnTo>
                <a:lnTo>
                  <a:pt x="119095" y="10382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3" name="object 623"/>
          <p:cNvSpPr/>
          <p:nvPr/>
        </p:nvSpPr>
        <p:spPr>
          <a:xfrm>
            <a:off x="2225453" y="1850889"/>
            <a:ext cx="107902" cy="94072"/>
          </a:xfrm>
          <a:custGeom>
            <a:avLst/>
            <a:gdLst/>
            <a:ahLst/>
            <a:cxnLst/>
            <a:rect l="l" t="t" r="r" b="b"/>
            <a:pathLst>
              <a:path w="119092" h="103828">
                <a:moveTo>
                  <a:pt x="74306" y="0"/>
                </a:moveTo>
                <a:lnTo>
                  <a:pt x="0" y="0"/>
                </a:lnTo>
                <a:lnTo>
                  <a:pt x="119092" y="103828"/>
                </a:lnTo>
                <a:lnTo>
                  <a:pt x="743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4" name="object 624"/>
          <p:cNvSpPr/>
          <p:nvPr/>
        </p:nvSpPr>
        <p:spPr>
          <a:xfrm>
            <a:off x="2225453" y="1850889"/>
            <a:ext cx="107902" cy="94072"/>
          </a:xfrm>
          <a:custGeom>
            <a:avLst/>
            <a:gdLst/>
            <a:ahLst/>
            <a:cxnLst/>
            <a:rect l="l" t="t" r="r" b="b"/>
            <a:pathLst>
              <a:path w="119092" h="103828">
                <a:moveTo>
                  <a:pt x="0" y="0"/>
                </a:moveTo>
                <a:lnTo>
                  <a:pt x="119092" y="103828"/>
                </a:lnTo>
                <a:lnTo>
                  <a:pt x="44784" y="10382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5" name="object 625"/>
          <p:cNvSpPr/>
          <p:nvPr/>
        </p:nvSpPr>
        <p:spPr>
          <a:xfrm>
            <a:off x="3240866" y="1959722"/>
            <a:ext cx="24903" cy="9220"/>
          </a:xfrm>
          <a:custGeom>
            <a:avLst/>
            <a:gdLst/>
            <a:ahLst/>
            <a:cxnLst/>
            <a:rect l="l" t="t" r="r" b="b"/>
            <a:pathLst>
              <a:path w="27485" h="10176">
                <a:moveTo>
                  <a:pt x="23411" y="0"/>
                </a:moveTo>
                <a:lnTo>
                  <a:pt x="0" y="10176"/>
                </a:lnTo>
                <a:lnTo>
                  <a:pt x="27485" y="10176"/>
                </a:lnTo>
                <a:lnTo>
                  <a:pt x="2341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6" name="object 626"/>
          <p:cNvSpPr/>
          <p:nvPr/>
        </p:nvSpPr>
        <p:spPr>
          <a:xfrm>
            <a:off x="3240868" y="1959717"/>
            <a:ext cx="24903" cy="9220"/>
          </a:xfrm>
          <a:custGeom>
            <a:avLst/>
            <a:gdLst/>
            <a:ahLst/>
            <a:cxnLst/>
            <a:rect l="l" t="t" r="r" b="b"/>
            <a:pathLst>
              <a:path w="27486" h="10176">
                <a:moveTo>
                  <a:pt x="23411" y="0"/>
                </a:moveTo>
                <a:lnTo>
                  <a:pt x="27486" y="10176"/>
                </a:lnTo>
                <a:lnTo>
                  <a:pt x="0" y="10176"/>
                </a:lnTo>
                <a:lnTo>
                  <a:pt x="2341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7" name="object 627"/>
          <p:cNvSpPr/>
          <p:nvPr/>
        </p:nvSpPr>
        <p:spPr>
          <a:xfrm>
            <a:off x="2276176" y="1968941"/>
            <a:ext cx="3688" cy="1847"/>
          </a:xfrm>
          <a:custGeom>
            <a:avLst/>
            <a:gdLst/>
            <a:ahLst/>
            <a:cxnLst/>
            <a:rect l="l" t="t" r="r" b="b"/>
            <a:pathLst>
              <a:path w="4071" h="2038">
                <a:moveTo>
                  <a:pt x="0" y="0"/>
                </a:moveTo>
                <a:lnTo>
                  <a:pt x="1018" y="2038"/>
                </a:lnTo>
                <a:lnTo>
                  <a:pt x="4071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8" name="object 628"/>
          <p:cNvSpPr/>
          <p:nvPr/>
        </p:nvSpPr>
        <p:spPr>
          <a:xfrm>
            <a:off x="2276176" y="1968938"/>
            <a:ext cx="3690" cy="1847"/>
          </a:xfrm>
          <a:custGeom>
            <a:avLst/>
            <a:gdLst/>
            <a:ahLst/>
            <a:cxnLst/>
            <a:rect l="l" t="t" r="r" b="b"/>
            <a:pathLst>
              <a:path w="4073" h="2038">
                <a:moveTo>
                  <a:pt x="0" y="0"/>
                </a:moveTo>
                <a:lnTo>
                  <a:pt x="4073" y="0"/>
                </a:lnTo>
                <a:lnTo>
                  <a:pt x="1019" y="203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29" name="object 629"/>
          <p:cNvSpPr/>
          <p:nvPr/>
        </p:nvSpPr>
        <p:spPr>
          <a:xfrm>
            <a:off x="2749298" y="1934821"/>
            <a:ext cx="94071" cy="34121"/>
          </a:xfrm>
          <a:custGeom>
            <a:avLst/>
            <a:gdLst/>
            <a:ahLst/>
            <a:cxnLst/>
            <a:rect l="l" t="t" r="r" b="b"/>
            <a:pathLst>
              <a:path w="103827" h="37659">
                <a:moveTo>
                  <a:pt x="103827" y="37659"/>
                </a:moveTo>
                <a:lnTo>
                  <a:pt x="83469" y="0"/>
                </a:lnTo>
                <a:lnTo>
                  <a:pt x="76344" y="0"/>
                </a:lnTo>
                <a:lnTo>
                  <a:pt x="0" y="37659"/>
                </a:lnTo>
                <a:lnTo>
                  <a:pt x="103827" y="3765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0" name="object 630"/>
          <p:cNvSpPr/>
          <p:nvPr/>
        </p:nvSpPr>
        <p:spPr>
          <a:xfrm>
            <a:off x="2818471" y="1934816"/>
            <a:ext cx="24901" cy="34121"/>
          </a:xfrm>
          <a:custGeom>
            <a:avLst/>
            <a:gdLst/>
            <a:ahLst/>
            <a:cxnLst/>
            <a:rect l="l" t="t" r="r" b="b"/>
            <a:pathLst>
              <a:path w="27483" h="37660">
                <a:moveTo>
                  <a:pt x="7124" y="0"/>
                </a:moveTo>
                <a:lnTo>
                  <a:pt x="0" y="0"/>
                </a:lnTo>
                <a:lnTo>
                  <a:pt x="27483" y="37660"/>
                </a:lnTo>
                <a:lnTo>
                  <a:pt x="712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1" name="object 631"/>
          <p:cNvSpPr/>
          <p:nvPr/>
        </p:nvSpPr>
        <p:spPr>
          <a:xfrm>
            <a:off x="2749299" y="1934816"/>
            <a:ext cx="94073" cy="34121"/>
          </a:xfrm>
          <a:custGeom>
            <a:avLst/>
            <a:gdLst/>
            <a:ahLst/>
            <a:cxnLst/>
            <a:rect l="l" t="t" r="r" b="b"/>
            <a:pathLst>
              <a:path w="103829" h="37660">
                <a:moveTo>
                  <a:pt x="76345" y="0"/>
                </a:moveTo>
                <a:lnTo>
                  <a:pt x="103829" y="37660"/>
                </a:lnTo>
                <a:lnTo>
                  <a:pt x="0" y="37660"/>
                </a:lnTo>
                <a:lnTo>
                  <a:pt x="7634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2" name="object 632"/>
          <p:cNvSpPr/>
          <p:nvPr/>
        </p:nvSpPr>
        <p:spPr>
          <a:xfrm>
            <a:off x="2266028" y="1944965"/>
            <a:ext cx="67329" cy="23976"/>
          </a:xfrm>
          <a:custGeom>
            <a:avLst/>
            <a:gdLst/>
            <a:ahLst/>
            <a:cxnLst/>
            <a:rect l="l" t="t" r="r" b="b"/>
            <a:pathLst>
              <a:path w="74311" h="26462">
                <a:moveTo>
                  <a:pt x="15271" y="26462"/>
                </a:moveTo>
                <a:lnTo>
                  <a:pt x="74311" y="0"/>
                </a:lnTo>
                <a:lnTo>
                  <a:pt x="0" y="0"/>
                </a:lnTo>
                <a:lnTo>
                  <a:pt x="11200" y="26462"/>
                </a:lnTo>
                <a:lnTo>
                  <a:pt x="15271" y="2646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3" name="object 633"/>
          <p:cNvSpPr/>
          <p:nvPr/>
        </p:nvSpPr>
        <p:spPr>
          <a:xfrm>
            <a:off x="2266030" y="1944961"/>
            <a:ext cx="67326" cy="23976"/>
          </a:xfrm>
          <a:custGeom>
            <a:avLst/>
            <a:gdLst/>
            <a:ahLst/>
            <a:cxnLst/>
            <a:rect l="l" t="t" r="r" b="b"/>
            <a:pathLst>
              <a:path w="74308" h="26462">
                <a:moveTo>
                  <a:pt x="74308" y="0"/>
                </a:moveTo>
                <a:lnTo>
                  <a:pt x="0" y="0"/>
                </a:lnTo>
                <a:lnTo>
                  <a:pt x="15270" y="26462"/>
                </a:lnTo>
                <a:lnTo>
                  <a:pt x="7430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4" name="object 634"/>
          <p:cNvSpPr/>
          <p:nvPr/>
        </p:nvSpPr>
        <p:spPr>
          <a:xfrm>
            <a:off x="2266030" y="1944961"/>
            <a:ext cx="13835" cy="23976"/>
          </a:xfrm>
          <a:custGeom>
            <a:avLst/>
            <a:gdLst/>
            <a:ahLst/>
            <a:cxnLst/>
            <a:rect l="l" t="t" r="r" b="b"/>
            <a:pathLst>
              <a:path w="15270" h="26462">
                <a:moveTo>
                  <a:pt x="0" y="0"/>
                </a:moveTo>
                <a:lnTo>
                  <a:pt x="15270" y="26462"/>
                </a:lnTo>
                <a:lnTo>
                  <a:pt x="11197" y="2646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5" name="object 635"/>
          <p:cNvSpPr/>
          <p:nvPr/>
        </p:nvSpPr>
        <p:spPr>
          <a:xfrm>
            <a:off x="2650614" y="1932052"/>
            <a:ext cx="41502" cy="48880"/>
          </a:xfrm>
          <a:custGeom>
            <a:avLst/>
            <a:gdLst/>
            <a:ahLst/>
            <a:cxnLst/>
            <a:rect l="l" t="t" r="r" b="b"/>
            <a:pathLst>
              <a:path w="45806" h="53949">
                <a:moveTo>
                  <a:pt x="45806" y="44786"/>
                </a:moveTo>
                <a:lnTo>
                  <a:pt x="0" y="0"/>
                </a:lnTo>
                <a:lnTo>
                  <a:pt x="24429" y="44786"/>
                </a:lnTo>
                <a:lnTo>
                  <a:pt x="29519" y="53949"/>
                </a:lnTo>
                <a:lnTo>
                  <a:pt x="45806" y="4478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6" name="object 636"/>
          <p:cNvSpPr/>
          <p:nvPr/>
        </p:nvSpPr>
        <p:spPr>
          <a:xfrm>
            <a:off x="2650616" y="1932047"/>
            <a:ext cx="41501" cy="40580"/>
          </a:xfrm>
          <a:custGeom>
            <a:avLst/>
            <a:gdLst/>
            <a:ahLst/>
            <a:cxnLst/>
            <a:rect l="l" t="t" r="r" b="b"/>
            <a:pathLst>
              <a:path w="45805" h="44788">
                <a:moveTo>
                  <a:pt x="0" y="0"/>
                </a:moveTo>
                <a:lnTo>
                  <a:pt x="24429" y="44788"/>
                </a:lnTo>
                <a:lnTo>
                  <a:pt x="45805" y="4478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7" name="object 637"/>
          <p:cNvSpPr/>
          <p:nvPr/>
        </p:nvSpPr>
        <p:spPr>
          <a:xfrm>
            <a:off x="2672749" y="1972629"/>
            <a:ext cx="19368" cy="8300"/>
          </a:xfrm>
          <a:custGeom>
            <a:avLst/>
            <a:gdLst/>
            <a:ahLst/>
            <a:cxnLst/>
            <a:rect l="l" t="t" r="r" b="b"/>
            <a:pathLst>
              <a:path w="21376" h="9161">
                <a:moveTo>
                  <a:pt x="0" y="0"/>
                </a:moveTo>
                <a:lnTo>
                  <a:pt x="21376" y="0"/>
                </a:lnTo>
                <a:lnTo>
                  <a:pt x="5089" y="916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8" name="object 638"/>
          <p:cNvSpPr/>
          <p:nvPr/>
        </p:nvSpPr>
        <p:spPr>
          <a:xfrm>
            <a:off x="2650615" y="1932052"/>
            <a:ext cx="120818" cy="40578"/>
          </a:xfrm>
          <a:custGeom>
            <a:avLst/>
            <a:gdLst/>
            <a:ahLst/>
            <a:cxnLst/>
            <a:rect l="l" t="t" r="r" b="b"/>
            <a:pathLst>
              <a:path w="133347" h="44786">
                <a:moveTo>
                  <a:pt x="0" y="0"/>
                </a:moveTo>
                <a:lnTo>
                  <a:pt x="45806" y="44786"/>
                </a:lnTo>
                <a:lnTo>
                  <a:pt x="133347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39" name="object 639"/>
          <p:cNvSpPr/>
          <p:nvPr/>
        </p:nvSpPr>
        <p:spPr>
          <a:xfrm>
            <a:off x="2650615" y="1932047"/>
            <a:ext cx="120817" cy="40580"/>
          </a:xfrm>
          <a:custGeom>
            <a:avLst/>
            <a:gdLst/>
            <a:ahLst/>
            <a:cxnLst/>
            <a:rect l="l" t="t" r="r" b="b"/>
            <a:pathLst>
              <a:path w="133346" h="44788">
                <a:moveTo>
                  <a:pt x="0" y="0"/>
                </a:moveTo>
                <a:lnTo>
                  <a:pt x="133346" y="0"/>
                </a:lnTo>
                <a:lnTo>
                  <a:pt x="45805" y="4478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0" name="object 640"/>
          <p:cNvSpPr/>
          <p:nvPr/>
        </p:nvSpPr>
        <p:spPr>
          <a:xfrm>
            <a:off x="2134147" y="1891473"/>
            <a:ext cx="130039" cy="81158"/>
          </a:xfrm>
          <a:custGeom>
            <a:avLst/>
            <a:gdLst/>
            <a:ahLst/>
            <a:cxnLst/>
            <a:rect l="l" t="t" r="r" b="b"/>
            <a:pathLst>
              <a:path w="143525" h="89574">
                <a:moveTo>
                  <a:pt x="143525" y="89574"/>
                </a:moveTo>
                <a:lnTo>
                  <a:pt x="103827" y="0"/>
                </a:lnTo>
                <a:lnTo>
                  <a:pt x="0" y="0"/>
                </a:lnTo>
                <a:lnTo>
                  <a:pt x="38677" y="89574"/>
                </a:lnTo>
                <a:lnTo>
                  <a:pt x="143525" y="8957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1" name="object 641"/>
          <p:cNvSpPr/>
          <p:nvPr/>
        </p:nvSpPr>
        <p:spPr>
          <a:xfrm>
            <a:off x="2134148" y="1891469"/>
            <a:ext cx="130039" cy="81159"/>
          </a:xfrm>
          <a:custGeom>
            <a:avLst/>
            <a:gdLst/>
            <a:ahLst/>
            <a:cxnLst/>
            <a:rect l="l" t="t" r="r" b="b"/>
            <a:pathLst>
              <a:path w="143525" h="89576">
                <a:moveTo>
                  <a:pt x="103826" y="0"/>
                </a:moveTo>
                <a:lnTo>
                  <a:pt x="0" y="0"/>
                </a:lnTo>
                <a:lnTo>
                  <a:pt x="143525" y="89576"/>
                </a:lnTo>
                <a:lnTo>
                  <a:pt x="10382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2" name="object 642"/>
          <p:cNvSpPr/>
          <p:nvPr/>
        </p:nvSpPr>
        <p:spPr>
          <a:xfrm>
            <a:off x="2134148" y="1891469"/>
            <a:ext cx="130039" cy="81159"/>
          </a:xfrm>
          <a:custGeom>
            <a:avLst/>
            <a:gdLst/>
            <a:ahLst/>
            <a:cxnLst/>
            <a:rect l="l" t="t" r="r" b="b"/>
            <a:pathLst>
              <a:path w="143525" h="89576">
                <a:moveTo>
                  <a:pt x="0" y="0"/>
                </a:moveTo>
                <a:lnTo>
                  <a:pt x="143525" y="89576"/>
                </a:lnTo>
                <a:lnTo>
                  <a:pt x="38679" y="8957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3" name="object 643"/>
          <p:cNvSpPr/>
          <p:nvPr/>
        </p:nvSpPr>
        <p:spPr>
          <a:xfrm>
            <a:off x="3190142" y="1968942"/>
            <a:ext cx="86694" cy="23981"/>
          </a:xfrm>
          <a:custGeom>
            <a:avLst/>
            <a:gdLst/>
            <a:ahLst/>
            <a:cxnLst/>
            <a:rect l="l" t="t" r="r" b="b"/>
            <a:pathLst>
              <a:path w="95684" h="26468">
                <a:moveTo>
                  <a:pt x="95684" y="26468"/>
                </a:moveTo>
                <a:lnTo>
                  <a:pt x="83469" y="0"/>
                </a:lnTo>
                <a:lnTo>
                  <a:pt x="55984" y="0"/>
                </a:lnTo>
                <a:lnTo>
                  <a:pt x="0" y="26468"/>
                </a:lnTo>
                <a:lnTo>
                  <a:pt x="95684" y="2646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4" name="object 644"/>
          <p:cNvSpPr/>
          <p:nvPr/>
        </p:nvSpPr>
        <p:spPr>
          <a:xfrm>
            <a:off x="3240868" y="1968938"/>
            <a:ext cx="35971" cy="23981"/>
          </a:xfrm>
          <a:custGeom>
            <a:avLst/>
            <a:gdLst/>
            <a:ahLst/>
            <a:cxnLst/>
            <a:rect l="l" t="t" r="r" b="b"/>
            <a:pathLst>
              <a:path w="39701" h="26468">
                <a:moveTo>
                  <a:pt x="27486" y="0"/>
                </a:moveTo>
                <a:lnTo>
                  <a:pt x="0" y="0"/>
                </a:lnTo>
                <a:lnTo>
                  <a:pt x="39701" y="26468"/>
                </a:lnTo>
                <a:lnTo>
                  <a:pt x="2748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5" name="object 645"/>
          <p:cNvSpPr/>
          <p:nvPr/>
        </p:nvSpPr>
        <p:spPr>
          <a:xfrm>
            <a:off x="3190144" y="1968938"/>
            <a:ext cx="86694" cy="23981"/>
          </a:xfrm>
          <a:custGeom>
            <a:avLst/>
            <a:gdLst/>
            <a:ahLst/>
            <a:cxnLst/>
            <a:rect l="l" t="t" r="r" b="b"/>
            <a:pathLst>
              <a:path w="95685" h="26468">
                <a:moveTo>
                  <a:pt x="55984" y="0"/>
                </a:moveTo>
                <a:lnTo>
                  <a:pt x="95685" y="26468"/>
                </a:lnTo>
                <a:lnTo>
                  <a:pt x="0" y="26468"/>
                </a:lnTo>
                <a:lnTo>
                  <a:pt x="5598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6" name="object 646"/>
          <p:cNvSpPr/>
          <p:nvPr/>
        </p:nvSpPr>
        <p:spPr>
          <a:xfrm>
            <a:off x="3398574" y="1992923"/>
            <a:ext cx="922" cy="922"/>
          </a:xfrm>
          <a:custGeom>
            <a:avLst/>
            <a:gdLst/>
            <a:ahLst/>
            <a:cxnLst/>
            <a:rect l="l" t="t" r="r" b="b"/>
            <a:pathLst>
              <a:path w="1018" h="1018">
                <a:moveTo>
                  <a:pt x="1018" y="0"/>
                </a:moveTo>
                <a:lnTo>
                  <a:pt x="1018" y="1018"/>
                </a:lnTo>
                <a:lnTo>
                  <a:pt x="0" y="1018"/>
                </a:lnTo>
                <a:lnTo>
                  <a:pt x="1018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7" name="object 647"/>
          <p:cNvSpPr/>
          <p:nvPr/>
        </p:nvSpPr>
        <p:spPr>
          <a:xfrm>
            <a:off x="3398576" y="1992920"/>
            <a:ext cx="923" cy="921"/>
          </a:xfrm>
          <a:custGeom>
            <a:avLst/>
            <a:gdLst/>
            <a:ahLst/>
            <a:cxnLst/>
            <a:rect l="l" t="t" r="r" b="b"/>
            <a:pathLst>
              <a:path w="1019" h="1017">
                <a:moveTo>
                  <a:pt x="1019" y="0"/>
                </a:moveTo>
                <a:lnTo>
                  <a:pt x="1019" y="1017"/>
                </a:lnTo>
                <a:lnTo>
                  <a:pt x="0" y="1017"/>
                </a:lnTo>
                <a:lnTo>
                  <a:pt x="101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8" name="object 648"/>
          <p:cNvSpPr/>
          <p:nvPr/>
        </p:nvSpPr>
        <p:spPr>
          <a:xfrm>
            <a:off x="3190142" y="1993385"/>
            <a:ext cx="86694" cy="0"/>
          </a:xfrm>
          <a:custGeom>
            <a:avLst/>
            <a:gdLst/>
            <a:ahLst/>
            <a:cxnLst/>
            <a:rect l="l" t="t" r="r" b="b"/>
            <a:pathLst>
              <a:path w="95684">
                <a:moveTo>
                  <a:pt x="0" y="0"/>
                </a:moveTo>
                <a:lnTo>
                  <a:pt x="95684" y="0"/>
                </a:lnTo>
              </a:path>
            </a:pathLst>
          </a:custGeom>
          <a:ln w="228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49" name="object 649"/>
          <p:cNvSpPr/>
          <p:nvPr/>
        </p:nvSpPr>
        <p:spPr>
          <a:xfrm>
            <a:off x="3190144" y="1992920"/>
            <a:ext cx="86694" cy="921"/>
          </a:xfrm>
          <a:custGeom>
            <a:avLst/>
            <a:gdLst/>
            <a:ahLst/>
            <a:cxnLst/>
            <a:rect l="l" t="t" r="r" b="b"/>
            <a:pathLst>
              <a:path w="95685" h="1017">
                <a:moveTo>
                  <a:pt x="95685" y="0"/>
                </a:moveTo>
                <a:lnTo>
                  <a:pt x="0" y="0"/>
                </a:lnTo>
                <a:lnTo>
                  <a:pt x="95685" y="1017"/>
                </a:lnTo>
                <a:lnTo>
                  <a:pt x="9568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0" name="object 650"/>
          <p:cNvSpPr/>
          <p:nvPr/>
        </p:nvSpPr>
        <p:spPr>
          <a:xfrm>
            <a:off x="3190144" y="1992920"/>
            <a:ext cx="86694" cy="921"/>
          </a:xfrm>
          <a:custGeom>
            <a:avLst/>
            <a:gdLst/>
            <a:ahLst/>
            <a:cxnLst/>
            <a:rect l="l" t="t" r="r" b="b"/>
            <a:pathLst>
              <a:path w="95685" h="1017">
                <a:moveTo>
                  <a:pt x="0" y="0"/>
                </a:moveTo>
                <a:lnTo>
                  <a:pt x="95685" y="1017"/>
                </a:lnTo>
                <a:lnTo>
                  <a:pt x="0" y="101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1" name="object 651"/>
          <p:cNvSpPr/>
          <p:nvPr/>
        </p:nvSpPr>
        <p:spPr>
          <a:xfrm>
            <a:off x="2180260" y="1997532"/>
            <a:ext cx="32279" cy="12912"/>
          </a:xfrm>
          <a:custGeom>
            <a:avLst/>
            <a:gdLst/>
            <a:ahLst/>
            <a:cxnLst/>
            <a:rect l="l" t="t" r="r" b="b"/>
            <a:pathLst>
              <a:path w="35626" h="14251">
                <a:moveTo>
                  <a:pt x="0" y="0"/>
                </a:moveTo>
                <a:lnTo>
                  <a:pt x="6106" y="14251"/>
                </a:lnTo>
                <a:lnTo>
                  <a:pt x="35626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2" name="object 652"/>
          <p:cNvSpPr/>
          <p:nvPr/>
        </p:nvSpPr>
        <p:spPr>
          <a:xfrm>
            <a:off x="2180261" y="1997527"/>
            <a:ext cx="32278" cy="12914"/>
          </a:xfrm>
          <a:custGeom>
            <a:avLst/>
            <a:gdLst/>
            <a:ahLst/>
            <a:cxnLst/>
            <a:rect l="l" t="t" r="r" b="b"/>
            <a:pathLst>
              <a:path w="35625" h="14253">
                <a:moveTo>
                  <a:pt x="0" y="0"/>
                </a:moveTo>
                <a:lnTo>
                  <a:pt x="35625" y="0"/>
                </a:lnTo>
                <a:lnTo>
                  <a:pt x="6105" y="1425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3" name="object 653"/>
          <p:cNvSpPr/>
          <p:nvPr/>
        </p:nvSpPr>
        <p:spPr>
          <a:xfrm>
            <a:off x="3248244" y="1997532"/>
            <a:ext cx="34124" cy="12912"/>
          </a:xfrm>
          <a:custGeom>
            <a:avLst/>
            <a:gdLst/>
            <a:ahLst/>
            <a:cxnLst/>
            <a:rect l="l" t="t" r="r" b="b"/>
            <a:pathLst>
              <a:path w="37663" h="14251">
                <a:moveTo>
                  <a:pt x="31556" y="0"/>
                </a:moveTo>
                <a:lnTo>
                  <a:pt x="0" y="14251"/>
                </a:lnTo>
                <a:lnTo>
                  <a:pt x="37663" y="14251"/>
                </a:lnTo>
                <a:lnTo>
                  <a:pt x="3155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4" name="object 654"/>
          <p:cNvSpPr/>
          <p:nvPr/>
        </p:nvSpPr>
        <p:spPr>
          <a:xfrm>
            <a:off x="3248245" y="1997527"/>
            <a:ext cx="34124" cy="12914"/>
          </a:xfrm>
          <a:custGeom>
            <a:avLst/>
            <a:gdLst/>
            <a:ahLst/>
            <a:cxnLst/>
            <a:rect l="l" t="t" r="r" b="b"/>
            <a:pathLst>
              <a:path w="37663" h="14253">
                <a:moveTo>
                  <a:pt x="31558" y="0"/>
                </a:moveTo>
                <a:lnTo>
                  <a:pt x="37663" y="14253"/>
                </a:lnTo>
                <a:lnTo>
                  <a:pt x="0" y="14253"/>
                </a:lnTo>
                <a:lnTo>
                  <a:pt x="3155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5" name="object 655"/>
          <p:cNvSpPr/>
          <p:nvPr/>
        </p:nvSpPr>
        <p:spPr>
          <a:xfrm>
            <a:off x="2169189" y="1972631"/>
            <a:ext cx="94996" cy="24900"/>
          </a:xfrm>
          <a:custGeom>
            <a:avLst/>
            <a:gdLst/>
            <a:ahLst/>
            <a:cxnLst/>
            <a:rect l="l" t="t" r="r" b="b"/>
            <a:pathLst>
              <a:path w="104847" h="27482">
                <a:moveTo>
                  <a:pt x="47844" y="27482"/>
                </a:moveTo>
                <a:lnTo>
                  <a:pt x="104847" y="0"/>
                </a:lnTo>
                <a:lnTo>
                  <a:pt x="0" y="0"/>
                </a:lnTo>
                <a:lnTo>
                  <a:pt x="12218" y="27482"/>
                </a:lnTo>
                <a:lnTo>
                  <a:pt x="47844" y="2748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6" name="object 656"/>
          <p:cNvSpPr/>
          <p:nvPr/>
        </p:nvSpPr>
        <p:spPr>
          <a:xfrm>
            <a:off x="2169192" y="1972629"/>
            <a:ext cx="94994" cy="24899"/>
          </a:xfrm>
          <a:custGeom>
            <a:avLst/>
            <a:gdLst/>
            <a:ahLst/>
            <a:cxnLst/>
            <a:rect l="l" t="t" r="r" b="b"/>
            <a:pathLst>
              <a:path w="104845" h="27481">
                <a:moveTo>
                  <a:pt x="104845" y="0"/>
                </a:moveTo>
                <a:lnTo>
                  <a:pt x="0" y="0"/>
                </a:lnTo>
                <a:lnTo>
                  <a:pt x="47841" y="27481"/>
                </a:lnTo>
                <a:lnTo>
                  <a:pt x="10484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7" name="object 657"/>
          <p:cNvSpPr/>
          <p:nvPr/>
        </p:nvSpPr>
        <p:spPr>
          <a:xfrm>
            <a:off x="2169192" y="1972629"/>
            <a:ext cx="43346" cy="24899"/>
          </a:xfrm>
          <a:custGeom>
            <a:avLst/>
            <a:gdLst/>
            <a:ahLst/>
            <a:cxnLst/>
            <a:rect l="l" t="t" r="r" b="b"/>
            <a:pathLst>
              <a:path w="47841" h="27481">
                <a:moveTo>
                  <a:pt x="0" y="0"/>
                </a:moveTo>
                <a:lnTo>
                  <a:pt x="47841" y="27481"/>
                </a:lnTo>
                <a:lnTo>
                  <a:pt x="12216" y="2748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8" name="object 658"/>
          <p:cNvSpPr/>
          <p:nvPr/>
        </p:nvSpPr>
        <p:spPr>
          <a:xfrm>
            <a:off x="3121893" y="2023359"/>
            <a:ext cx="5535" cy="2766"/>
          </a:xfrm>
          <a:custGeom>
            <a:avLst/>
            <a:gdLst/>
            <a:ahLst/>
            <a:cxnLst/>
            <a:rect l="l" t="t" r="r" b="b"/>
            <a:pathLst>
              <a:path w="6109" h="3053">
                <a:moveTo>
                  <a:pt x="5090" y="0"/>
                </a:moveTo>
                <a:lnTo>
                  <a:pt x="0" y="3053"/>
                </a:lnTo>
                <a:lnTo>
                  <a:pt x="6109" y="3053"/>
                </a:lnTo>
                <a:lnTo>
                  <a:pt x="509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59" name="object 659"/>
          <p:cNvSpPr/>
          <p:nvPr/>
        </p:nvSpPr>
        <p:spPr>
          <a:xfrm>
            <a:off x="3121895" y="2023354"/>
            <a:ext cx="5536" cy="2766"/>
          </a:xfrm>
          <a:custGeom>
            <a:avLst/>
            <a:gdLst/>
            <a:ahLst/>
            <a:cxnLst/>
            <a:rect l="l" t="t" r="r" b="b"/>
            <a:pathLst>
              <a:path w="6110" h="3053">
                <a:moveTo>
                  <a:pt x="5090" y="0"/>
                </a:moveTo>
                <a:lnTo>
                  <a:pt x="6110" y="3053"/>
                </a:lnTo>
                <a:lnTo>
                  <a:pt x="0" y="3053"/>
                </a:lnTo>
                <a:lnTo>
                  <a:pt x="50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0" name="object 660"/>
          <p:cNvSpPr/>
          <p:nvPr/>
        </p:nvSpPr>
        <p:spPr>
          <a:xfrm>
            <a:off x="3327559" y="1993846"/>
            <a:ext cx="87616" cy="32279"/>
          </a:xfrm>
          <a:custGeom>
            <a:avLst/>
            <a:gdLst/>
            <a:ahLst/>
            <a:cxnLst/>
            <a:rect l="l" t="t" r="r" b="b"/>
            <a:pathLst>
              <a:path w="96702" h="35626">
                <a:moveTo>
                  <a:pt x="96702" y="35626"/>
                </a:moveTo>
                <a:lnTo>
                  <a:pt x="79397" y="0"/>
                </a:lnTo>
                <a:lnTo>
                  <a:pt x="78379" y="0"/>
                </a:lnTo>
                <a:lnTo>
                  <a:pt x="0" y="35626"/>
                </a:lnTo>
                <a:lnTo>
                  <a:pt x="96702" y="3562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1" name="object 661"/>
          <p:cNvSpPr/>
          <p:nvPr/>
        </p:nvSpPr>
        <p:spPr>
          <a:xfrm>
            <a:off x="3398575" y="1993841"/>
            <a:ext cx="16602" cy="32279"/>
          </a:xfrm>
          <a:custGeom>
            <a:avLst/>
            <a:gdLst/>
            <a:ahLst/>
            <a:cxnLst/>
            <a:rect l="l" t="t" r="r" b="b"/>
            <a:pathLst>
              <a:path w="18324" h="35627">
                <a:moveTo>
                  <a:pt x="1019" y="0"/>
                </a:moveTo>
                <a:lnTo>
                  <a:pt x="0" y="0"/>
                </a:lnTo>
                <a:lnTo>
                  <a:pt x="18324" y="35627"/>
                </a:lnTo>
                <a:lnTo>
                  <a:pt x="101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2" name="object 662"/>
          <p:cNvSpPr/>
          <p:nvPr/>
        </p:nvSpPr>
        <p:spPr>
          <a:xfrm>
            <a:off x="3327559" y="1993841"/>
            <a:ext cx="87618" cy="32279"/>
          </a:xfrm>
          <a:custGeom>
            <a:avLst/>
            <a:gdLst/>
            <a:ahLst/>
            <a:cxnLst/>
            <a:rect l="l" t="t" r="r" b="b"/>
            <a:pathLst>
              <a:path w="96704" h="35627">
                <a:moveTo>
                  <a:pt x="78379" y="0"/>
                </a:moveTo>
                <a:lnTo>
                  <a:pt x="96704" y="35627"/>
                </a:lnTo>
                <a:lnTo>
                  <a:pt x="0" y="35627"/>
                </a:lnTo>
                <a:lnTo>
                  <a:pt x="7837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3" name="object 663"/>
          <p:cNvSpPr/>
          <p:nvPr/>
        </p:nvSpPr>
        <p:spPr>
          <a:xfrm>
            <a:off x="3190142" y="1993846"/>
            <a:ext cx="86694" cy="32279"/>
          </a:xfrm>
          <a:custGeom>
            <a:avLst/>
            <a:gdLst/>
            <a:ahLst/>
            <a:cxnLst/>
            <a:rect l="l" t="t" r="r" b="b"/>
            <a:pathLst>
              <a:path w="95684" h="35626">
                <a:moveTo>
                  <a:pt x="95684" y="0"/>
                </a:moveTo>
                <a:lnTo>
                  <a:pt x="0" y="0"/>
                </a:lnTo>
                <a:lnTo>
                  <a:pt x="16286" y="35626"/>
                </a:lnTo>
                <a:lnTo>
                  <a:pt x="9568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4" name="object 664"/>
          <p:cNvSpPr/>
          <p:nvPr/>
        </p:nvSpPr>
        <p:spPr>
          <a:xfrm>
            <a:off x="3190144" y="1993841"/>
            <a:ext cx="14755" cy="32279"/>
          </a:xfrm>
          <a:custGeom>
            <a:avLst/>
            <a:gdLst/>
            <a:ahLst/>
            <a:cxnLst/>
            <a:rect l="l" t="t" r="r" b="b"/>
            <a:pathLst>
              <a:path w="16285" h="35627">
                <a:moveTo>
                  <a:pt x="16285" y="35627"/>
                </a:moveTo>
                <a:lnTo>
                  <a:pt x="0" y="0"/>
                </a:lnTo>
                <a:lnTo>
                  <a:pt x="16285" y="35627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5" name="object 665"/>
          <p:cNvSpPr/>
          <p:nvPr/>
        </p:nvSpPr>
        <p:spPr>
          <a:xfrm>
            <a:off x="3190144" y="1993841"/>
            <a:ext cx="86694" cy="32279"/>
          </a:xfrm>
          <a:custGeom>
            <a:avLst/>
            <a:gdLst/>
            <a:ahLst/>
            <a:cxnLst/>
            <a:rect l="l" t="t" r="r" b="b"/>
            <a:pathLst>
              <a:path w="95685" h="35627">
                <a:moveTo>
                  <a:pt x="16285" y="35627"/>
                </a:moveTo>
                <a:lnTo>
                  <a:pt x="0" y="0"/>
                </a:lnTo>
                <a:lnTo>
                  <a:pt x="95685" y="0"/>
                </a:lnTo>
                <a:lnTo>
                  <a:pt x="16285" y="35627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6" name="object 666"/>
          <p:cNvSpPr/>
          <p:nvPr/>
        </p:nvSpPr>
        <p:spPr>
          <a:xfrm>
            <a:off x="2749298" y="1968942"/>
            <a:ext cx="127273" cy="59947"/>
          </a:xfrm>
          <a:custGeom>
            <a:avLst/>
            <a:gdLst/>
            <a:ahLst/>
            <a:cxnLst/>
            <a:rect l="l" t="t" r="r" b="b"/>
            <a:pathLst>
              <a:path w="140472" h="66164">
                <a:moveTo>
                  <a:pt x="140472" y="66164"/>
                </a:moveTo>
                <a:lnTo>
                  <a:pt x="103827" y="0"/>
                </a:lnTo>
                <a:lnTo>
                  <a:pt x="0" y="0"/>
                </a:lnTo>
                <a:lnTo>
                  <a:pt x="35628" y="66164"/>
                </a:lnTo>
                <a:lnTo>
                  <a:pt x="140472" y="6616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7" name="object 667"/>
          <p:cNvSpPr/>
          <p:nvPr/>
        </p:nvSpPr>
        <p:spPr>
          <a:xfrm>
            <a:off x="2749299" y="1968938"/>
            <a:ext cx="127272" cy="59948"/>
          </a:xfrm>
          <a:custGeom>
            <a:avLst/>
            <a:gdLst/>
            <a:ahLst/>
            <a:cxnLst/>
            <a:rect l="l" t="t" r="r" b="b"/>
            <a:pathLst>
              <a:path w="140471" h="66165">
                <a:moveTo>
                  <a:pt x="103829" y="0"/>
                </a:moveTo>
                <a:lnTo>
                  <a:pt x="0" y="0"/>
                </a:lnTo>
                <a:lnTo>
                  <a:pt x="140471" y="66165"/>
                </a:lnTo>
                <a:lnTo>
                  <a:pt x="10382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8" name="object 668"/>
          <p:cNvSpPr/>
          <p:nvPr/>
        </p:nvSpPr>
        <p:spPr>
          <a:xfrm>
            <a:off x="2749299" y="1968938"/>
            <a:ext cx="127272" cy="59948"/>
          </a:xfrm>
          <a:custGeom>
            <a:avLst/>
            <a:gdLst/>
            <a:ahLst/>
            <a:cxnLst/>
            <a:rect l="l" t="t" r="r" b="b"/>
            <a:pathLst>
              <a:path w="140471" h="66165">
                <a:moveTo>
                  <a:pt x="0" y="0"/>
                </a:moveTo>
                <a:lnTo>
                  <a:pt x="140471" y="66165"/>
                </a:lnTo>
                <a:lnTo>
                  <a:pt x="35630" y="6616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69" name="object 669"/>
          <p:cNvSpPr/>
          <p:nvPr/>
        </p:nvSpPr>
        <p:spPr>
          <a:xfrm>
            <a:off x="3517546" y="2036268"/>
            <a:ext cx="7378" cy="2766"/>
          </a:xfrm>
          <a:custGeom>
            <a:avLst/>
            <a:gdLst/>
            <a:ahLst/>
            <a:cxnLst/>
            <a:rect l="l" t="t" r="r" b="b"/>
            <a:pathLst>
              <a:path w="8143" h="3053">
                <a:moveTo>
                  <a:pt x="7124" y="0"/>
                </a:moveTo>
                <a:lnTo>
                  <a:pt x="0" y="3053"/>
                </a:lnTo>
                <a:lnTo>
                  <a:pt x="8143" y="3053"/>
                </a:lnTo>
                <a:lnTo>
                  <a:pt x="712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0" name="object 670"/>
          <p:cNvSpPr/>
          <p:nvPr/>
        </p:nvSpPr>
        <p:spPr>
          <a:xfrm>
            <a:off x="3517548" y="2036265"/>
            <a:ext cx="7379" cy="2764"/>
          </a:xfrm>
          <a:custGeom>
            <a:avLst/>
            <a:gdLst/>
            <a:ahLst/>
            <a:cxnLst/>
            <a:rect l="l" t="t" r="r" b="b"/>
            <a:pathLst>
              <a:path w="8144" h="3051">
                <a:moveTo>
                  <a:pt x="7124" y="0"/>
                </a:moveTo>
                <a:lnTo>
                  <a:pt x="8144" y="3051"/>
                </a:lnTo>
                <a:lnTo>
                  <a:pt x="0" y="3051"/>
                </a:lnTo>
                <a:lnTo>
                  <a:pt x="712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1" name="object 671"/>
          <p:cNvSpPr/>
          <p:nvPr/>
        </p:nvSpPr>
        <p:spPr>
          <a:xfrm>
            <a:off x="3186453" y="2010445"/>
            <a:ext cx="109750" cy="28589"/>
          </a:xfrm>
          <a:custGeom>
            <a:avLst/>
            <a:gdLst/>
            <a:ahLst/>
            <a:cxnLst/>
            <a:rect l="l" t="t" r="r" b="b"/>
            <a:pathLst>
              <a:path w="121132" h="31554">
                <a:moveTo>
                  <a:pt x="121132" y="31554"/>
                </a:moveTo>
                <a:lnTo>
                  <a:pt x="105862" y="0"/>
                </a:lnTo>
                <a:lnTo>
                  <a:pt x="68199" y="0"/>
                </a:lnTo>
                <a:lnTo>
                  <a:pt x="0" y="31554"/>
                </a:lnTo>
                <a:lnTo>
                  <a:pt x="121132" y="3155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2" name="object 672"/>
          <p:cNvSpPr/>
          <p:nvPr/>
        </p:nvSpPr>
        <p:spPr>
          <a:xfrm>
            <a:off x="3248245" y="2010441"/>
            <a:ext cx="47960" cy="28587"/>
          </a:xfrm>
          <a:custGeom>
            <a:avLst/>
            <a:gdLst/>
            <a:ahLst/>
            <a:cxnLst/>
            <a:rect l="l" t="t" r="r" b="b"/>
            <a:pathLst>
              <a:path w="52934" h="31552">
                <a:moveTo>
                  <a:pt x="37663" y="0"/>
                </a:moveTo>
                <a:lnTo>
                  <a:pt x="0" y="0"/>
                </a:lnTo>
                <a:lnTo>
                  <a:pt x="52934" y="31552"/>
                </a:lnTo>
                <a:lnTo>
                  <a:pt x="3766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3" name="object 673"/>
          <p:cNvSpPr/>
          <p:nvPr/>
        </p:nvSpPr>
        <p:spPr>
          <a:xfrm>
            <a:off x="3186456" y="2010441"/>
            <a:ext cx="109750" cy="28587"/>
          </a:xfrm>
          <a:custGeom>
            <a:avLst/>
            <a:gdLst/>
            <a:ahLst/>
            <a:cxnLst/>
            <a:rect l="l" t="t" r="r" b="b"/>
            <a:pathLst>
              <a:path w="121132" h="31552">
                <a:moveTo>
                  <a:pt x="68197" y="0"/>
                </a:moveTo>
                <a:lnTo>
                  <a:pt x="121132" y="31552"/>
                </a:lnTo>
                <a:lnTo>
                  <a:pt x="0" y="31552"/>
                </a:lnTo>
                <a:lnTo>
                  <a:pt x="6819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4" name="object 674"/>
          <p:cNvSpPr/>
          <p:nvPr/>
        </p:nvSpPr>
        <p:spPr>
          <a:xfrm>
            <a:off x="3327560" y="2026125"/>
            <a:ext cx="97757" cy="21209"/>
          </a:xfrm>
          <a:custGeom>
            <a:avLst/>
            <a:gdLst/>
            <a:ahLst/>
            <a:cxnLst/>
            <a:rect l="l" t="t" r="r" b="b"/>
            <a:pathLst>
              <a:path w="107895" h="23409">
                <a:moveTo>
                  <a:pt x="107895" y="23409"/>
                </a:moveTo>
                <a:lnTo>
                  <a:pt x="96702" y="0"/>
                </a:lnTo>
                <a:lnTo>
                  <a:pt x="0" y="0"/>
                </a:lnTo>
                <a:lnTo>
                  <a:pt x="11196" y="23409"/>
                </a:lnTo>
                <a:lnTo>
                  <a:pt x="107895" y="2340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5" name="object 675"/>
          <p:cNvSpPr/>
          <p:nvPr/>
        </p:nvSpPr>
        <p:spPr>
          <a:xfrm>
            <a:off x="3327559" y="2026121"/>
            <a:ext cx="97760" cy="21211"/>
          </a:xfrm>
          <a:custGeom>
            <a:avLst/>
            <a:gdLst/>
            <a:ahLst/>
            <a:cxnLst/>
            <a:rect l="l" t="t" r="r" b="b"/>
            <a:pathLst>
              <a:path w="107898" h="23411">
                <a:moveTo>
                  <a:pt x="96704" y="0"/>
                </a:moveTo>
                <a:lnTo>
                  <a:pt x="0" y="0"/>
                </a:lnTo>
                <a:lnTo>
                  <a:pt x="107898" y="23411"/>
                </a:lnTo>
                <a:lnTo>
                  <a:pt x="9670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6" name="object 676"/>
          <p:cNvSpPr/>
          <p:nvPr/>
        </p:nvSpPr>
        <p:spPr>
          <a:xfrm>
            <a:off x="3327559" y="2026121"/>
            <a:ext cx="97760" cy="21211"/>
          </a:xfrm>
          <a:custGeom>
            <a:avLst/>
            <a:gdLst/>
            <a:ahLst/>
            <a:cxnLst/>
            <a:rect l="l" t="t" r="r" b="b"/>
            <a:pathLst>
              <a:path w="107898" h="23411">
                <a:moveTo>
                  <a:pt x="0" y="0"/>
                </a:moveTo>
                <a:lnTo>
                  <a:pt x="107898" y="23411"/>
                </a:lnTo>
                <a:lnTo>
                  <a:pt x="11197" y="2341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7" name="object 677"/>
          <p:cNvSpPr/>
          <p:nvPr/>
        </p:nvSpPr>
        <p:spPr>
          <a:xfrm>
            <a:off x="2558388" y="2053794"/>
            <a:ext cx="5534" cy="2766"/>
          </a:xfrm>
          <a:custGeom>
            <a:avLst/>
            <a:gdLst/>
            <a:ahLst/>
            <a:cxnLst/>
            <a:rect l="l" t="t" r="r" b="b"/>
            <a:pathLst>
              <a:path w="6108" h="3053">
                <a:moveTo>
                  <a:pt x="5090" y="0"/>
                </a:moveTo>
                <a:lnTo>
                  <a:pt x="0" y="3053"/>
                </a:lnTo>
                <a:lnTo>
                  <a:pt x="6108" y="3053"/>
                </a:lnTo>
                <a:lnTo>
                  <a:pt x="509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8" name="object 678"/>
          <p:cNvSpPr/>
          <p:nvPr/>
        </p:nvSpPr>
        <p:spPr>
          <a:xfrm>
            <a:off x="2558388" y="2053789"/>
            <a:ext cx="5536" cy="2766"/>
          </a:xfrm>
          <a:custGeom>
            <a:avLst/>
            <a:gdLst/>
            <a:ahLst/>
            <a:cxnLst/>
            <a:rect l="l" t="t" r="r" b="b"/>
            <a:pathLst>
              <a:path w="6110" h="3053">
                <a:moveTo>
                  <a:pt x="5090" y="0"/>
                </a:moveTo>
                <a:lnTo>
                  <a:pt x="6110" y="3053"/>
                </a:lnTo>
                <a:lnTo>
                  <a:pt x="0" y="3053"/>
                </a:lnTo>
                <a:lnTo>
                  <a:pt x="50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79" name="object 679"/>
          <p:cNvSpPr/>
          <p:nvPr/>
        </p:nvSpPr>
        <p:spPr>
          <a:xfrm>
            <a:off x="2796332" y="2056560"/>
            <a:ext cx="25823" cy="10143"/>
          </a:xfrm>
          <a:custGeom>
            <a:avLst/>
            <a:gdLst/>
            <a:ahLst/>
            <a:cxnLst/>
            <a:rect l="l" t="t" r="r" b="b"/>
            <a:pathLst>
              <a:path w="28501" h="11195">
                <a:moveTo>
                  <a:pt x="0" y="0"/>
                </a:moveTo>
                <a:lnTo>
                  <a:pt x="6109" y="11195"/>
                </a:lnTo>
                <a:lnTo>
                  <a:pt x="28501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0" name="object 680"/>
          <p:cNvSpPr/>
          <p:nvPr/>
        </p:nvSpPr>
        <p:spPr>
          <a:xfrm>
            <a:off x="2796334" y="2056556"/>
            <a:ext cx="25823" cy="10144"/>
          </a:xfrm>
          <a:custGeom>
            <a:avLst/>
            <a:gdLst/>
            <a:ahLst/>
            <a:cxnLst/>
            <a:rect l="l" t="t" r="r" b="b"/>
            <a:pathLst>
              <a:path w="28501" h="11196">
                <a:moveTo>
                  <a:pt x="0" y="0"/>
                </a:moveTo>
                <a:lnTo>
                  <a:pt x="28501" y="0"/>
                </a:lnTo>
                <a:lnTo>
                  <a:pt x="6107" y="1119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1" name="object 681"/>
          <p:cNvSpPr/>
          <p:nvPr/>
        </p:nvSpPr>
        <p:spPr>
          <a:xfrm>
            <a:off x="3054568" y="2026125"/>
            <a:ext cx="86694" cy="30435"/>
          </a:xfrm>
          <a:custGeom>
            <a:avLst/>
            <a:gdLst/>
            <a:ahLst/>
            <a:cxnLst/>
            <a:rect l="l" t="t" r="r" b="b"/>
            <a:pathLst>
              <a:path w="95684" h="33591">
                <a:moveTo>
                  <a:pt x="95684" y="33591"/>
                </a:moveTo>
                <a:lnTo>
                  <a:pt x="80417" y="0"/>
                </a:lnTo>
                <a:lnTo>
                  <a:pt x="74307" y="0"/>
                </a:lnTo>
                <a:lnTo>
                  <a:pt x="0" y="33591"/>
                </a:lnTo>
                <a:lnTo>
                  <a:pt x="95684" y="3359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2" name="object 682"/>
          <p:cNvSpPr/>
          <p:nvPr/>
        </p:nvSpPr>
        <p:spPr>
          <a:xfrm>
            <a:off x="3121894" y="2026121"/>
            <a:ext cx="19368" cy="30435"/>
          </a:xfrm>
          <a:custGeom>
            <a:avLst/>
            <a:gdLst/>
            <a:ahLst/>
            <a:cxnLst/>
            <a:rect l="l" t="t" r="r" b="b"/>
            <a:pathLst>
              <a:path w="21376" h="33591">
                <a:moveTo>
                  <a:pt x="6110" y="0"/>
                </a:moveTo>
                <a:lnTo>
                  <a:pt x="0" y="0"/>
                </a:lnTo>
                <a:lnTo>
                  <a:pt x="21376" y="33591"/>
                </a:lnTo>
                <a:lnTo>
                  <a:pt x="611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3" name="object 683"/>
          <p:cNvSpPr/>
          <p:nvPr/>
        </p:nvSpPr>
        <p:spPr>
          <a:xfrm>
            <a:off x="3054568" y="2026121"/>
            <a:ext cx="86694" cy="30435"/>
          </a:xfrm>
          <a:custGeom>
            <a:avLst/>
            <a:gdLst/>
            <a:ahLst/>
            <a:cxnLst/>
            <a:rect l="l" t="t" r="r" b="b"/>
            <a:pathLst>
              <a:path w="95684" h="33591">
                <a:moveTo>
                  <a:pt x="74308" y="0"/>
                </a:moveTo>
                <a:lnTo>
                  <a:pt x="95684" y="33591"/>
                </a:lnTo>
                <a:lnTo>
                  <a:pt x="0" y="33591"/>
                </a:lnTo>
                <a:lnTo>
                  <a:pt x="7430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4" name="object 684"/>
          <p:cNvSpPr/>
          <p:nvPr/>
        </p:nvSpPr>
        <p:spPr>
          <a:xfrm>
            <a:off x="2781579" y="2028890"/>
            <a:ext cx="94992" cy="27670"/>
          </a:xfrm>
          <a:custGeom>
            <a:avLst/>
            <a:gdLst/>
            <a:ahLst/>
            <a:cxnLst/>
            <a:rect l="l" t="t" r="r" b="b"/>
            <a:pathLst>
              <a:path w="104843" h="30539">
                <a:moveTo>
                  <a:pt x="44784" y="30539"/>
                </a:moveTo>
                <a:lnTo>
                  <a:pt x="104843" y="0"/>
                </a:lnTo>
                <a:lnTo>
                  <a:pt x="0" y="0"/>
                </a:lnTo>
                <a:lnTo>
                  <a:pt x="16282" y="30539"/>
                </a:lnTo>
                <a:lnTo>
                  <a:pt x="44784" y="3053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5" name="object 685"/>
          <p:cNvSpPr/>
          <p:nvPr/>
        </p:nvSpPr>
        <p:spPr>
          <a:xfrm>
            <a:off x="2781581" y="2028886"/>
            <a:ext cx="94990" cy="27669"/>
          </a:xfrm>
          <a:custGeom>
            <a:avLst/>
            <a:gdLst/>
            <a:ahLst/>
            <a:cxnLst/>
            <a:rect l="l" t="t" r="r" b="b"/>
            <a:pathLst>
              <a:path w="104841" h="30538">
                <a:moveTo>
                  <a:pt x="104841" y="0"/>
                </a:moveTo>
                <a:lnTo>
                  <a:pt x="0" y="0"/>
                </a:lnTo>
                <a:lnTo>
                  <a:pt x="44784" y="30538"/>
                </a:lnTo>
                <a:lnTo>
                  <a:pt x="10484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6" name="object 686"/>
          <p:cNvSpPr/>
          <p:nvPr/>
        </p:nvSpPr>
        <p:spPr>
          <a:xfrm>
            <a:off x="2781581" y="2028886"/>
            <a:ext cx="40576" cy="27669"/>
          </a:xfrm>
          <a:custGeom>
            <a:avLst/>
            <a:gdLst/>
            <a:ahLst/>
            <a:cxnLst/>
            <a:rect l="l" t="t" r="r" b="b"/>
            <a:pathLst>
              <a:path w="44784" h="30538">
                <a:moveTo>
                  <a:pt x="0" y="0"/>
                </a:moveTo>
                <a:lnTo>
                  <a:pt x="44784" y="30538"/>
                </a:lnTo>
                <a:lnTo>
                  <a:pt x="16283" y="3053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7" name="object 687"/>
          <p:cNvSpPr/>
          <p:nvPr/>
        </p:nvSpPr>
        <p:spPr>
          <a:xfrm>
            <a:off x="3186453" y="2039034"/>
            <a:ext cx="122662" cy="28593"/>
          </a:xfrm>
          <a:custGeom>
            <a:avLst/>
            <a:gdLst/>
            <a:ahLst/>
            <a:cxnLst/>
            <a:rect l="l" t="t" r="r" b="b"/>
            <a:pathLst>
              <a:path w="135382" h="31558">
                <a:moveTo>
                  <a:pt x="135382" y="31558"/>
                </a:moveTo>
                <a:lnTo>
                  <a:pt x="121132" y="0"/>
                </a:lnTo>
                <a:lnTo>
                  <a:pt x="0" y="0"/>
                </a:lnTo>
                <a:lnTo>
                  <a:pt x="15267" y="31558"/>
                </a:lnTo>
                <a:lnTo>
                  <a:pt x="135382" y="3155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8" name="object 688"/>
          <p:cNvSpPr/>
          <p:nvPr/>
        </p:nvSpPr>
        <p:spPr>
          <a:xfrm>
            <a:off x="3186456" y="2039029"/>
            <a:ext cx="122661" cy="28593"/>
          </a:xfrm>
          <a:custGeom>
            <a:avLst/>
            <a:gdLst/>
            <a:ahLst/>
            <a:cxnLst/>
            <a:rect l="l" t="t" r="r" b="b"/>
            <a:pathLst>
              <a:path w="135381" h="31558">
                <a:moveTo>
                  <a:pt x="121132" y="0"/>
                </a:moveTo>
                <a:lnTo>
                  <a:pt x="0" y="0"/>
                </a:lnTo>
                <a:lnTo>
                  <a:pt x="135381" y="31558"/>
                </a:lnTo>
                <a:lnTo>
                  <a:pt x="12113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89" name="object 689"/>
          <p:cNvSpPr/>
          <p:nvPr/>
        </p:nvSpPr>
        <p:spPr>
          <a:xfrm>
            <a:off x="3186456" y="2039029"/>
            <a:ext cx="122661" cy="28593"/>
          </a:xfrm>
          <a:custGeom>
            <a:avLst/>
            <a:gdLst/>
            <a:ahLst/>
            <a:cxnLst/>
            <a:rect l="l" t="t" r="r" b="b"/>
            <a:pathLst>
              <a:path w="135381" h="31558">
                <a:moveTo>
                  <a:pt x="0" y="0"/>
                </a:moveTo>
                <a:lnTo>
                  <a:pt x="135381" y="31558"/>
                </a:lnTo>
                <a:lnTo>
                  <a:pt x="15266" y="3155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0" name="object 690"/>
          <p:cNvSpPr/>
          <p:nvPr/>
        </p:nvSpPr>
        <p:spPr>
          <a:xfrm>
            <a:off x="3452067" y="2039034"/>
            <a:ext cx="87613" cy="29515"/>
          </a:xfrm>
          <a:custGeom>
            <a:avLst/>
            <a:gdLst/>
            <a:ahLst/>
            <a:cxnLst/>
            <a:rect l="l" t="t" r="r" b="b"/>
            <a:pathLst>
              <a:path w="96699" h="32576">
                <a:moveTo>
                  <a:pt x="96699" y="32576"/>
                </a:moveTo>
                <a:lnTo>
                  <a:pt x="80412" y="0"/>
                </a:lnTo>
                <a:lnTo>
                  <a:pt x="72269" y="0"/>
                </a:lnTo>
                <a:lnTo>
                  <a:pt x="0" y="32576"/>
                </a:lnTo>
                <a:lnTo>
                  <a:pt x="96699" y="3257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1" name="object 691"/>
          <p:cNvSpPr/>
          <p:nvPr/>
        </p:nvSpPr>
        <p:spPr>
          <a:xfrm>
            <a:off x="3517548" y="2039030"/>
            <a:ext cx="22134" cy="29514"/>
          </a:xfrm>
          <a:custGeom>
            <a:avLst/>
            <a:gdLst/>
            <a:ahLst/>
            <a:cxnLst/>
            <a:rect l="l" t="t" r="r" b="b"/>
            <a:pathLst>
              <a:path w="24429" h="32575">
                <a:moveTo>
                  <a:pt x="8144" y="0"/>
                </a:moveTo>
                <a:lnTo>
                  <a:pt x="0" y="0"/>
                </a:lnTo>
                <a:lnTo>
                  <a:pt x="24429" y="32575"/>
                </a:lnTo>
                <a:lnTo>
                  <a:pt x="814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2" name="object 692"/>
          <p:cNvSpPr/>
          <p:nvPr/>
        </p:nvSpPr>
        <p:spPr>
          <a:xfrm>
            <a:off x="3452069" y="2039030"/>
            <a:ext cx="87613" cy="29514"/>
          </a:xfrm>
          <a:custGeom>
            <a:avLst/>
            <a:gdLst/>
            <a:ahLst/>
            <a:cxnLst/>
            <a:rect l="l" t="t" r="r" b="b"/>
            <a:pathLst>
              <a:path w="96699" h="32575">
                <a:moveTo>
                  <a:pt x="72269" y="0"/>
                </a:moveTo>
                <a:lnTo>
                  <a:pt x="96699" y="32575"/>
                </a:lnTo>
                <a:lnTo>
                  <a:pt x="0" y="32575"/>
                </a:lnTo>
                <a:lnTo>
                  <a:pt x="7226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3" name="object 693"/>
          <p:cNvSpPr/>
          <p:nvPr/>
        </p:nvSpPr>
        <p:spPr>
          <a:xfrm>
            <a:off x="3425317" y="2069469"/>
            <a:ext cx="5534" cy="1847"/>
          </a:xfrm>
          <a:custGeom>
            <a:avLst/>
            <a:gdLst/>
            <a:ahLst/>
            <a:cxnLst/>
            <a:rect l="l" t="t" r="r" b="b"/>
            <a:pathLst>
              <a:path w="6108" h="2038">
                <a:moveTo>
                  <a:pt x="5090" y="0"/>
                </a:moveTo>
                <a:lnTo>
                  <a:pt x="0" y="2038"/>
                </a:lnTo>
                <a:lnTo>
                  <a:pt x="6108" y="2038"/>
                </a:lnTo>
                <a:lnTo>
                  <a:pt x="509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4" name="object 694"/>
          <p:cNvSpPr/>
          <p:nvPr/>
        </p:nvSpPr>
        <p:spPr>
          <a:xfrm>
            <a:off x="3425321" y="2069467"/>
            <a:ext cx="5533" cy="1844"/>
          </a:xfrm>
          <a:custGeom>
            <a:avLst/>
            <a:gdLst/>
            <a:ahLst/>
            <a:cxnLst/>
            <a:rect l="l" t="t" r="r" b="b"/>
            <a:pathLst>
              <a:path w="6107" h="2035">
                <a:moveTo>
                  <a:pt x="5089" y="0"/>
                </a:moveTo>
                <a:lnTo>
                  <a:pt x="6107" y="2035"/>
                </a:lnTo>
                <a:lnTo>
                  <a:pt x="0" y="2035"/>
                </a:lnTo>
                <a:lnTo>
                  <a:pt x="508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5" name="object 695"/>
          <p:cNvSpPr/>
          <p:nvPr/>
        </p:nvSpPr>
        <p:spPr>
          <a:xfrm>
            <a:off x="3287903" y="2071316"/>
            <a:ext cx="23977" cy="9220"/>
          </a:xfrm>
          <a:custGeom>
            <a:avLst/>
            <a:gdLst/>
            <a:ahLst/>
            <a:cxnLst/>
            <a:rect l="l" t="t" r="r" b="b"/>
            <a:pathLst>
              <a:path w="26464" h="10176">
                <a:moveTo>
                  <a:pt x="21376" y="0"/>
                </a:moveTo>
                <a:lnTo>
                  <a:pt x="0" y="10176"/>
                </a:lnTo>
                <a:lnTo>
                  <a:pt x="26464" y="10176"/>
                </a:lnTo>
                <a:lnTo>
                  <a:pt x="2137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6" name="object 696"/>
          <p:cNvSpPr/>
          <p:nvPr/>
        </p:nvSpPr>
        <p:spPr>
          <a:xfrm>
            <a:off x="3287906" y="2071311"/>
            <a:ext cx="23976" cy="9223"/>
          </a:xfrm>
          <a:custGeom>
            <a:avLst/>
            <a:gdLst/>
            <a:ahLst/>
            <a:cxnLst/>
            <a:rect l="l" t="t" r="r" b="b"/>
            <a:pathLst>
              <a:path w="26462" h="10179">
                <a:moveTo>
                  <a:pt x="21376" y="0"/>
                </a:moveTo>
                <a:lnTo>
                  <a:pt x="26462" y="10179"/>
                </a:lnTo>
                <a:lnTo>
                  <a:pt x="0" y="10179"/>
                </a:lnTo>
                <a:lnTo>
                  <a:pt x="2137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7" name="object 697"/>
          <p:cNvSpPr/>
          <p:nvPr/>
        </p:nvSpPr>
        <p:spPr>
          <a:xfrm>
            <a:off x="3337704" y="2047335"/>
            <a:ext cx="87613" cy="33201"/>
          </a:xfrm>
          <a:custGeom>
            <a:avLst/>
            <a:gdLst/>
            <a:ahLst/>
            <a:cxnLst/>
            <a:rect l="l" t="t" r="r" b="b"/>
            <a:pathLst>
              <a:path w="96699" h="36644">
                <a:moveTo>
                  <a:pt x="96699" y="0"/>
                </a:moveTo>
                <a:lnTo>
                  <a:pt x="0" y="0"/>
                </a:lnTo>
                <a:lnTo>
                  <a:pt x="17305" y="36644"/>
                </a:lnTo>
                <a:lnTo>
                  <a:pt x="96699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8" name="object 698"/>
          <p:cNvSpPr/>
          <p:nvPr/>
        </p:nvSpPr>
        <p:spPr>
          <a:xfrm>
            <a:off x="3337706" y="2047332"/>
            <a:ext cx="15679" cy="33201"/>
          </a:xfrm>
          <a:custGeom>
            <a:avLst/>
            <a:gdLst/>
            <a:ahLst/>
            <a:cxnLst/>
            <a:rect l="l" t="t" r="r" b="b"/>
            <a:pathLst>
              <a:path w="17305" h="36644">
                <a:moveTo>
                  <a:pt x="17305" y="36644"/>
                </a:moveTo>
                <a:lnTo>
                  <a:pt x="0" y="0"/>
                </a:lnTo>
                <a:lnTo>
                  <a:pt x="17305" y="36644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99" name="object 699"/>
          <p:cNvSpPr/>
          <p:nvPr/>
        </p:nvSpPr>
        <p:spPr>
          <a:xfrm>
            <a:off x="3337705" y="2047332"/>
            <a:ext cx="87614" cy="33201"/>
          </a:xfrm>
          <a:custGeom>
            <a:avLst/>
            <a:gdLst/>
            <a:ahLst/>
            <a:cxnLst/>
            <a:rect l="l" t="t" r="r" b="b"/>
            <a:pathLst>
              <a:path w="96700" h="36644">
                <a:moveTo>
                  <a:pt x="17305" y="36644"/>
                </a:moveTo>
                <a:lnTo>
                  <a:pt x="0" y="0"/>
                </a:lnTo>
                <a:lnTo>
                  <a:pt x="96700" y="0"/>
                </a:lnTo>
                <a:lnTo>
                  <a:pt x="17305" y="36644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0" name="object 700"/>
          <p:cNvSpPr/>
          <p:nvPr/>
        </p:nvSpPr>
        <p:spPr>
          <a:xfrm>
            <a:off x="3054568" y="2056559"/>
            <a:ext cx="102370" cy="32277"/>
          </a:xfrm>
          <a:custGeom>
            <a:avLst/>
            <a:gdLst/>
            <a:ahLst/>
            <a:cxnLst/>
            <a:rect l="l" t="t" r="r" b="b"/>
            <a:pathLst>
              <a:path w="112986" h="35624">
                <a:moveTo>
                  <a:pt x="112986" y="35624"/>
                </a:moveTo>
                <a:lnTo>
                  <a:pt x="95684" y="0"/>
                </a:lnTo>
                <a:lnTo>
                  <a:pt x="0" y="0"/>
                </a:lnTo>
                <a:lnTo>
                  <a:pt x="17305" y="35624"/>
                </a:lnTo>
                <a:lnTo>
                  <a:pt x="112986" y="3562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1" name="object 701"/>
          <p:cNvSpPr/>
          <p:nvPr/>
        </p:nvSpPr>
        <p:spPr>
          <a:xfrm>
            <a:off x="3054569" y="2056555"/>
            <a:ext cx="102372" cy="32279"/>
          </a:xfrm>
          <a:custGeom>
            <a:avLst/>
            <a:gdLst/>
            <a:ahLst/>
            <a:cxnLst/>
            <a:rect l="l" t="t" r="r" b="b"/>
            <a:pathLst>
              <a:path w="112988" h="35626">
                <a:moveTo>
                  <a:pt x="95684" y="0"/>
                </a:moveTo>
                <a:lnTo>
                  <a:pt x="0" y="0"/>
                </a:lnTo>
                <a:lnTo>
                  <a:pt x="112988" y="35626"/>
                </a:lnTo>
                <a:lnTo>
                  <a:pt x="9568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2" name="object 702"/>
          <p:cNvSpPr/>
          <p:nvPr/>
        </p:nvSpPr>
        <p:spPr>
          <a:xfrm>
            <a:off x="3054569" y="2056555"/>
            <a:ext cx="102372" cy="32279"/>
          </a:xfrm>
          <a:custGeom>
            <a:avLst/>
            <a:gdLst/>
            <a:ahLst/>
            <a:cxnLst/>
            <a:rect l="l" t="t" r="r" b="b"/>
            <a:pathLst>
              <a:path w="112988" h="35626">
                <a:moveTo>
                  <a:pt x="0" y="0"/>
                </a:moveTo>
                <a:lnTo>
                  <a:pt x="112988" y="35626"/>
                </a:lnTo>
                <a:lnTo>
                  <a:pt x="17304" y="3562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3" name="object 703"/>
          <p:cNvSpPr/>
          <p:nvPr/>
        </p:nvSpPr>
        <p:spPr>
          <a:xfrm>
            <a:off x="3452067" y="2068550"/>
            <a:ext cx="97757" cy="22134"/>
          </a:xfrm>
          <a:custGeom>
            <a:avLst/>
            <a:gdLst/>
            <a:ahLst/>
            <a:cxnLst/>
            <a:rect l="l" t="t" r="r" b="b"/>
            <a:pathLst>
              <a:path w="107895" h="24429">
                <a:moveTo>
                  <a:pt x="107895" y="24429"/>
                </a:moveTo>
                <a:lnTo>
                  <a:pt x="96699" y="0"/>
                </a:lnTo>
                <a:lnTo>
                  <a:pt x="0" y="0"/>
                </a:lnTo>
                <a:lnTo>
                  <a:pt x="11196" y="24429"/>
                </a:lnTo>
                <a:lnTo>
                  <a:pt x="107895" y="244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4" name="object 704"/>
          <p:cNvSpPr/>
          <p:nvPr/>
        </p:nvSpPr>
        <p:spPr>
          <a:xfrm>
            <a:off x="3452069" y="2068545"/>
            <a:ext cx="97757" cy="22134"/>
          </a:xfrm>
          <a:custGeom>
            <a:avLst/>
            <a:gdLst/>
            <a:ahLst/>
            <a:cxnLst/>
            <a:rect l="l" t="t" r="r" b="b"/>
            <a:pathLst>
              <a:path w="107895" h="24429">
                <a:moveTo>
                  <a:pt x="96699" y="0"/>
                </a:moveTo>
                <a:lnTo>
                  <a:pt x="0" y="0"/>
                </a:lnTo>
                <a:lnTo>
                  <a:pt x="107895" y="24429"/>
                </a:lnTo>
                <a:lnTo>
                  <a:pt x="9669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5" name="object 705"/>
          <p:cNvSpPr/>
          <p:nvPr/>
        </p:nvSpPr>
        <p:spPr>
          <a:xfrm>
            <a:off x="3452069" y="2068545"/>
            <a:ext cx="97757" cy="22134"/>
          </a:xfrm>
          <a:custGeom>
            <a:avLst/>
            <a:gdLst/>
            <a:ahLst/>
            <a:cxnLst/>
            <a:rect l="l" t="t" r="r" b="b"/>
            <a:pathLst>
              <a:path w="107895" h="24429">
                <a:moveTo>
                  <a:pt x="0" y="0"/>
                </a:moveTo>
                <a:lnTo>
                  <a:pt x="107895" y="24429"/>
                </a:lnTo>
                <a:lnTo>
                  <a:pt x="11195" y="244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6" name="object 706"/>
          <p:cNvSpPr/>
          <p:nvPr/>
        </p:nvSpPr>
        <p:spPr>
          <a:xfrm>
            <a:off x="2489220" y="2056560"/>
            <a:ext cx="95913" cy="35043"/>
          </a:xfrm>
          <a:custGeom>
            <a:avLst/>
            <a:gdLst/>
            <a:ahLst/>
            <a:cxnLst/>
            <a:rect l="l" t="t" r="r" b="b"/>
            <a:pathLst>
              <a:path w="105860" h="38677">
                <a:moveTo>
                  <a:pt x="105860" y="38677"/>
                </a:moveTo>
                <a:lnTo>
                  <a:pt x="82449" y="0"/>
                </a:lnTo>
                <a:lnTo>
                  <a:pt x="76340" y="0"/>
                </a:lnTo>
                <a:lnTo>
                  <a:pt x="0" y="38677"/>
                </a:lnTo>
                <a:lnTo>
                  <a:pt x="105860" y="3867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7" name="object 707"/>
          <p:cNvSpPr/>
          <p:nvPr/>
        </p:nvSpPr>
        <p:spPr>
          <a:xfrm>
            <a:off x="2558389" y="2056556"/>
            <a:ext cx="26746" cy="35045"/>
          </a:xfrm>
          <a:custGeom>
            <a:avLst/>
            <a:gdLst/>
            <a:ahLst/>
            <a:cxnLst/>
            <a:rect l="l" t="t" r="r" b="b"/>
            <a:pathLst>
              <a:path w="29520" h="38679">
                <a:moveTo>
                  <a:pt x="6110" y="0"/>
                </a:moveTo>
                <a:lnTo>
                  <a:pt x="0" y="0"/>
                </a:lnTo>
                <a:lnTo>
                  <a:pt x="29520" y="38679"/>
                </a:lnTo>
                <a:lnTo>
                  <a:pt x="611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8" name="object 708"/>
          <p:cNvSpPr/>
          <p:nvPr/>
        </p:nvSpPr>
        <p:spPr>
          <a:xfrm>
            <a:off x="2489222" y="2056556"/>
            <a:ext cx="95913" cy="35045"/>
          </a:xfrm>
          <a:custGeom>
            <a:avLst/>
            <a:gdLst/>
            <a:ahLst/>
            <a:cxnLst/>
            <a:rect l="l" t="t" r="r" b="b"/>
            <a:pathLst>
              <a:path w="105860" h="38679">
                <a:moveTo>
                  <a:pt x="76340" y="0"/>
                </a:moveTo>
                <a:lnTo>
                  <a:pt x="105860" y="38679"/>
                </a:lnTo>
                <a:lnTo>
                  <a:pt x="0" y="38679"/>
                </a:lnTo>
                <a:lnTo>
                  <a:pt x="7634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09" name="object 709"/>
          <p:cNvSpPr/>
          <p:nvPr/>
        </p:nvSpPr>
        <p:spPr>
          <a:xfrm>
            <a:off x="3357996" y="2071316"/>
            <a:ext cx="87613" cy="30435"/>
          </a:xfrm>
          <a:custGeom>
            <a:avLst/>
            <a:gdLst/>
            <a:ahLst/>
            <a:cxnLst/>
            <a:rect l="l" t="t" r="r" b="b"/>
            <a:pathLst>
              <a:path w="96699" h="33591">
                <a:moveTo>
                  <a:pt x="96699" y="33591"/>
                </a:moveTo>
                <a:lnTo>
                  <a:pt x="80412" y="0"/>
                </a:lnTo>
                <a:lnTo>
                  <a:pt x="74303" y="0"/>
                </a:lnTo>
                <a:lnTo>
                  <a:pt x="0" y="33591"/>
                </a:lnTo>
                <a:lnTo>
                  <a:pt x="96699" y="3359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0" name="object 710"/>
          <p:cNvSpPr/>
          <p:nvPr/>
        </p:nvSpPr>
        <p:spPr>
          <a:xfrm>
            <a:off x="3425320" y="2071311"/>
            <a:ext cx="20290" cy="30435"/>
          </a:xfrm>
          <a:custGeom>
            <a:avLst/>
            <a:gdLst/>
            <a:ahLst/>
            <a:cxnLst/>
            <a:rect l="l" t="t" r="r" b="b"/>
            <a:pathLst>
              <a:path w="22394" h="33591">
                <a:moveTo>
                  <a:pt x="6107" y="0"/>
                </a:moveTo>
                <a:lnTo>
                  <a:pt x="0" y="0"/>
                </a:lnTo>
                <a:lnTo>
                  <a:pt x="22394" y="33591"/>
                </a:lnTo>
                <a:lnTo>
                  <a:pt x="610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1" name="object 711"/>
          <p:cNvSpPr/>
          <p:nvPr/>
        </p:nvSpPr>
        <p:spPr>
          <a:xfrm>
            <a:off x="3357998" y="2071311"/>
            <a:ext cx="87613" cy="30435"/>
          </a:xfrm>
          <a:custGeom>
            <a:avLst/>
            <a:gdLst/>
            <a:ahLst/>
            <a:cxnLst/>
            <a:rect l="l" t="t" r="r" b="b"/>
            <a:pathLst>
              <a:path w="96699" h="33591">
                <a:moveTo>
                  <a:pt x="74304" y="0"/>
                </a:moveTo>
                <a:lnTo>
                  <a:pt x="96699" y="33591"/>
                </a:lnTo>
                <a:lnTo>
                  <a:pt x="0" y="33591"/>
                </a:lnTo>
                <a:lnTo>
                  <a:pt x="7430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2" name="object 712"/>
          <p:cNvSpPr/>
          <p:nvPr/>
        </p:nvSpPr>
        <p:spPr>
          <a:xfrm>
            <a:off x="3236254" y="2080536"/>
            <a:ext cx="86694" cy="23057"/>
          </a:xfrm>
          <a:custGeom>
            <a:avLst/>
            <a:gdLst/>
            <a:ahLst/>
            <a:cxnLst/>
            <a:rect l="l" t="t" r="r" b="b"/>
            <a:pathLst>
              <a:path w="95684" h="25448">
                <a:moveTo>
                  <a:pt x="95684" y="25448"/>
                </a:moveTo>
                <a:lnTo>
                  <a:pt x="83469" y="0"/>
                </a:lnTo>
                <a:lnTo>
                  <a:pt x="57005" y="0"/>
                </a:lnTo>
                <a:lnTo>
                  <a:pt x="0" y="25448"/>
                </a:lnTo>
                <a:lnTo>
                  <a:pt x="95684" y="2544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3" name="object 713"/>
          <p:cNvSpPr/>
          <p:nvPr/>
        </p:nvSpPr>
        <p:spPr>
          <a:xfrm>
            <a:off x="3287906" y="2080533"/>
            <a:ext cx="35043" cy="23055"/>
          </a:xfrm>
          <a:custGeom>
            <a:avLst/>
            <a:gdLst/>
            <a:ahLst/>
            <a:cxnLst/>
            <a:rect l="l" t="t" r="r" b="b"/>
            <a:pathLst>
              <a:path w="38677" h="25446">
                <a:moveTo>
                  <a:pt x="26462" y="0"/>
                </a:moveTo>
                <a:lnTo>
                  <a:pt x="0" y="0"/>
                </a:lnTo>
                <a:lnTo>
                  <a:pt x="38677" y="25446"/>
                </a:lnTo>
                <a:lnTo>
                  <a:pt x="2646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4" name="object 714"/>
          <p:cNvSpPr/>
          <p:nvPr/>
        </p:nvSpPr>
        <p:spPr>
          <a:xfrm>
            <a:off x="3236255" y="2080533"/>
            <a:ext cx="86693" cy="23055"/>
          </a:xfrm>
          <a:custGeom>
            <a:avLst/>
            <a:gdLst/>
            <a:ahLst/>
            <a:cxnLst/>
            <a:rect l="l" t="t" r="r" b="b"/>
            <a:pathLst>
              <a:path w="95683" h="25446">
                <a:moveTo>
                  <a:pt x="57006" y="0"/>
                </a:moveTo>
                <a:lnTo>
                  <a:pt x="95683" y="25446"/>
                </a:lnTo>
                <a:lnTo>
                  <a:pt x="0" y="25446"/>
                </a:lnTo>
                <a:lnTo>
                  <a:pt x="570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5" name="object 715"/>
          <p:cNvSpPr/>
          <p:nvPr/>
        </p:nvSpPr>
        <p:spPr>
          <a:xfrm>
            <a:off x="3144027" y="2104517"/>
            <a:ext cx="10144" cy="3688"/>
          </a:xfrm>
          <a:custGeom>
            <a:avLst/>
            <a:gdLst/>
            <a:ahLst/>
            <a:cxnLst/>
            <a:rect l="l" t="t" r="r" b="b"/>
            <a:pathLst>
              <a:path w="11196" h="4071">
                <a:moveTo>
                  <a:pt x="9161" y="0"/>
                </a:moveTo>
                <a:lnTo>
                  <a:pt x="0" y="4071"/>
                </a:lnTo>
                <a:lnTo>
                  <a:pt x="11196" y="4071"/>
                </a:lnTo>
                <a:lnTo>
                  <a:pt x="916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6" name="object 716"/>
          <p:cNvSpPr/>
          <p:nvPr/>
        </p:nvSpPr>
        <p:spPr>
          <a:xfrm>
            <a:off x="3144029" y="2104513"/>
            <a:ext cx="10144" cy="3688"/>
          </a:xfrm>
          <a:custGeom>
            <a:avLst/>
            <a:gdLst/>
            <a:ahLst/>
            <a:cxnLst/>
            <a:rect l="l" t="t" r="r" b="b"/>
            <a:pathLst>
              <a:path w="11196" h="4071">
                <a:moveTo>
                  <a:pt x="9161" y="0"/>
                </a:moveTo>
                <a:lnTo>
                  <a:pt x="11196" y="4071"/>
                </a:lnTo>
                <a:lnTo>
                  <a:pt x="0" y="4071"/>
                </a:lnTo>
                <a:lnTo>
                  <a:pt x="916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7" name="object 717"/>
          <p:cNvSpPr/>
          <p:nvPr/>
        </p:nvSpPr>
        <p:spPr>
          <a:xfrm>
            <a:off x="3200286" y="2067626"/>
            <a:ext cx="27669" cy="40578"/>
          </a:xfrm>
          <a:custGeom>
            <a:avLst/>
            <a:gdLst/>
            <a:ahLst/>
            <a:cxnLst/>
            <a:rect l="l" t="t" r="r" b="b"/>
            <a:pathLst>
              <a:path w="30538" h="44786">
                <a:moveTo>
                  <a:pt x="30538" y="40714"/>
                </a:moveTo>
                <a:lnTo>
                  <a:pt x="0" y="0"/>
                </a:lnTo>
                <a:lnTo>
                  <a:pt x="19339" y="40714"/>
                </a:lnTo>
                <a:lnTo>
                  <a:pt x="21376" y="44786"/>
                </a:lnTo>
                <a:lnTo>
                  <a:pt x="30538" y="4071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8" name="object 718"/>
          <p:cNvSpPr/>
          <p:nvPr/>
        </p:nvSpPr>
        <p:spPr>
          <a:xfrm>
            <a:off x="3200287" y="2067624"/>
            <a:ext cx="27670" cy="36889"/>
          </a:xfrm>
          <a:custGeom>
            <a:avLst/>
            <a:gdLst/>
            <a:ahLst/>
            <a:cxnLst/>
            <a:rect l="l" t="t" r="r" b="b"/>
            <a:pathLst>
              <a:path w="30539" h="40715">
                <a:moveTo>
                  <a:pt x="0" y="0"/>
                </a:moveTo>
                <a:lnTo>
                  <a:pt x="19340" y="40715"/>
                </a:lnTo>
                <a:lnTo>
                  <a:pt x="30539" y="4071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19" name="object 719"/>
          <p:cNvSpPr/>
          <p:nvPr/>
        </p:nvSpPr>
        <p:spPr>
          <a:xfrm>
            <a:off x="3217810" y="2104513"/>
            <a:ext cx="10147" cy="3688"/>
          </a:xfrm>
          <a:custGeom>
            <a:avLst/>
            <a:gdLst/>
            <a:ahLst/>
            <a:cxnLst/>
            <a:rect l="l" t="t" r="r" b="b"/>
            <a:pathLst>
              <a:path w="11199" h="4071">
                <a:moveTo>
                  <a:pt x="0" y="0"/>
                </a:moveTo>
                <a:lnTo>
                  <a:pt x="11199" y="0"/>
                </a:lnTo>
                <a:lnTo>
                  <a:pt x="2038" y="407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0" name="object 720"/>
          <p:cNvSpPr/>
          <p:nvPr/>
        </p:nvSpPr>
        <p:spPr>
          <a:xfrm>
            <a:off x="3200286" y="2067626"/>
            <a:ext cx="108828" cy="36889"/>
          </a:xfrm>
          <a:custGeom>
            <a:avLst/>
            <a:gdLst/>
            <a:ahLst/>
            <a:cxnLst/>
            <a:rect l="l" t="t" r="r" b="b"/>
            <a:pathLst>
              <a:path w="120114" h="40714">
                <a:moveTo>
                  <a:pt x="0" y="0"/>
                </a:moveTo>
                <a:lnTo>
                  <a:pt x="30538" y="40714"/>
                </a:lnTo>
                <a:lnTo>
                  <a:pt x="12011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1" name="object 721"/>
          <p:cNvSpPr/>
          <p:nvPr/>
        </p:nvSpPr>
        <p:spPr>
          <a:xfrm>
            <a:off x="3200288" y="2067624"/>
            <a:ext cx="108829" cy="36889"/>
          </a:xfrm>
          <a:custGeom>
            <a:avLst/>
            <a:gdLst/>
            <a:ahLst/>
            <a:cxnLst/>
            <a:rect l="l" t="t" r="r" b="b"/>
            <a:pathLst>
              <a:path w="120115" h="40715">
                <a:moveTo>
                  <a:pt x="0" y="0"/>
                </a:moveTo>
                <a:lnTo>
                  <a:pt x="120115" y="0"/>
                </a:lnTo>
                <a:lnTo>
                  <a:pt x="30539" y="4071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2" name="object 722"/>
          <p:cNvSpPr/>
          <p:nvPr/>
        </p:nvSpPr>
        <p:spPr>
          <a:xfrm>
            <a:off x="2489220" y="2091603"/>
            <a:ext cx="108824" cy="21214"/>
          </a:xfrm>
          <a:custGeom>
            <a:avLst/>
            <a:gdLst/>
            <a:ahLst/>
            <a:cxnLst/>
            <a:rect l="l" t="t" r="r" b="b"/>
            <a:pathLst>
              <a:path w="120110" h="23414">
                <a:moveTo>
                  <a:pt x="120110" y="23414"/>
                </a:moveTo>
                <a:lnTo>
                  <a:pt x="105860" y="0"/>
                </a:lnTo>
                <a:lnTo>
                  <a:pt x="0" y="0"/>
                </a:lnTo>
                <a:lnTo>
                  <a:pt x="14251" y="23414"/>
                </a:lnTo>
                <a:lnTo>
                  <a:pt x="120110" y="2341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3" name="object 723"/>
          <p:cNvSpPr/>
          <p:nvPr/>
        </p:nvSpPr>
        <p:spPr>
          <a:xfrm>
            <a:off x="2489222" y="2091601"/>
            <a:ext cx="108824" cy="21211"/>
          </a:xfrm>
          <a:custGeom>
            <a:avLst/>
            <a:gdLst/>
            <a:ahLst/>
            <a:cxnLst/>
            <a:rect l="l" t="t" r="r" b="b"/>
            <a:pathLst>
              <a:path w="120110" h="23411">
                <a:moveTo>
                  <a:pt x="105860" y="0"/>
                </a:moveTo>
                <a:lnTo>
                  <a:pt x="0" y="0"/>
                </a:lnTo>
                <a:lnTo>
                  <a:pt x="120110" y="23411"/>
                </a:lnTo>
                <a:lnTo>
                  <a:pt x="10586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4" name="object 724"/>
          <p:cNvSpPr/>
          <p:nvPr/>
        </p:nvSpPr>
        <p:spPr>
          <a:xfrm>
            <a:off x="2489222" y="2091601"/>
            <a:ext cx="108824" cy="21211"/>
          </a:xfrm>
          <a:custGeom>
            <a:avLst/>
            <a:gdLst/>
            <a:ahLst/>
            <a:cxnLst/>
            <a:rect l="l" t="t" r="r" b="b"/>
            <a:pathLst>
              <a:path w="120110" h="23411">
                <a:moveTo>
                  <a:pt x="0" y="0"/>
                </a:moveTo>
                <a:lnTo>
                  <a:pt x="120110" y="23411"/>
                </a:lnTo>
                <a:lnTo>
                  <a:pt x="14251" y="2341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5" name="object 725"/>
          <p:cNvSpPr/>
          <p:nvPr/>
        </p:nvSpPr>
        <p:spPr>
          <a:xfrm>
            <a:off x="3200286" y="2115584"/>
            <a:ext cx="4612" cy="923"/>
          </a:xfrm>
          <a:custGeom>
            <a:avLst/>
            <a:gdLst/>
            <a:ahLst/>
            <a:cxnLst/>
            <a:rect l="l" t="t" r="r" b="b"/>
            <a:pathLst>
              <a:path w="5090" h="1019">
                <a:moveTo>
                  <a:pt x="4071" y="0"/>
                </a:moveTo>
                <a:lnTo>
                  <a:pt x="0" y="1019"/>
                </a:lnTo>
                <a:lnTo>
                  <a:pt x="5090" y="1019"/>
                </a:lnTo>
                <a:lnTo>
                  <a:pt x="407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6" name="object 726"/>
          <p:cNvSpPr/>
          <p:nvPr/>
        </p:nvSpPr>
        <p:spPr>
          <a:xfrm>
            <a:off x="3200287" y="2115580"/>
            <a:ext cx="4612" cy="923"/>
          </a:xfrm>
          <a:custGeom>
            <a:avLst/>
            <a:gdLst/>
            <a:ahLst/>
            <a:cxnLst/>
            <a:rect l="l" t="t" r="r" b="b"/>
            <a:pathLst>
              <a:path w="5090" h="1019">
                <a:moveTo>
                  <a:pt x="4073" y="0"/>
                </a:moveTo>
                <a:lnTo>
                  <a:pt x="5090" y="1019"/>
                </a:lnTo>
                <a:lnTo>
                  <a:pt x="0" y="1019"/>
                </a:lnTo>
                <a:lnTo>
                  <a:pt x="407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7" name="object 727"/>
          <p:cNvSpPr/>
          <p:nvPr/>
        </p:nvSpPr>
        <p:spPr>
          <a:xfrm>
            <a:off x="3050879" y="2116507"/>
            <a:ext cx="12914" cy="4612"/>
          </a:xfrm>
          <a:custGeom>
            <a:avLst/>
            <a:gdLst/>
            <a:ahLst/>
            <a:cxnLst/>
            <a:rect l="l" t="t" r="r" b="b"/>
            <a:pathLst>
              <a:path w="14253" h="5090">
                <a:moveTo>
                  <a:pt x="12214" y="0"/>
                </a:moveTo>
                <a:lnTo>
                  <a:pt x="0" y="5090"/>
                </a:lnTo>
                <a:lnTo>
                  <a:pt x="14253" y="5090"/>
                </a:lnTo>
                <a:lnTo>
                  <a:pt x="1221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8" name="object 728"/>
          <p:cNvSpPr/>
          <p:nvPr/>
        </p:nvSpPr>
        <p:spPr>
          <a:xfrm>
            <a:off x="3050880" y="2116504"/>
            <a:ext cx="12912" cy="4612"/>
          </a:xfrm>
          <a:custGeom>
            <a:avLst/>
            <a:gdLst/>
            <a:ahLst/>
            <a:cxnLst/>
            <a:rect l="l" t="t" r="r" b="b"/>
            <a:pathLst>
              <a:path w="14251" h="5090">
                <a:moveTo>
                  <a:pt x="12214" y="0"/>
                </a:moveTo>
                <a:lnTo>
                  <a:pt x="14251" y="5090"/>
                </a:lnTo>
                <a:lnTo>
                  <a:pt x="0" y="5090"/>
                </a:lnTo>
                <a:lnTo>
                  <a:pt x="122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29" name="object 729"/>
          <p:cNvSpPr/>
          <p:nvPr/>
        </p:nvSpPr>
        <p:spPr>
          <a:xfrm>
            <a:off x="3070247" y="2088837"/>
            <a:ext cx="24900" cy="32281"/>
          </a:xfrm>
          <a:custGeom>
            <a:avLst/>
            <a:gdLst/>
            <a:ahLst/>
            <a:cxnLst/>
            <a:rect l="l" t="t" r="r" b="b"/>
            <a:pathLst>
              <a:path w="27482" h="35629">
                <a:moveTo>
                  <a:pt x="27482" y="30539"/>
                </a:moveTo>
                <a:lnTo>
                  <a:pt x="0" y="0"/>
                </a:lnTo>
                <a:lnTo>
                  <a:pt x="14253" y="30539"/>
                </a:lnTo>
                <a:lnTo>
                  <a:pt x="16286" y="35629"/>
                </a:lnTo>
                <a:lnTo>
                  <a:pt x="27482" y="3053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0" name="object 730"/>
          <p:cNvSpPr/>
          <p:nvPr/>
        </p:nvSpPr>
        <p:spPr>
          <a:xfrm>
            <a:off x="3070247" y="2088834"/>
            <a:ext cx="24901" cy="27669"/>
          </a:xfrm>
          <a:custGeom>
            <a:avLst/>
            <a:gdLst/>
            <a:ahLst/>
            <a:cxnLst/>
            <a:rect l="l" t="t" r="r" b="b"/>
            <a:pathLst>
              <a:path w="27483" h="30538">
                <a:moveTo>
                  <a:pt x="0" y="0"/>
                </a:moveTo>
                <a:lnTo>
                  <a:pt x="14254" y="30538"/>
                </a:lnTo>
                <a:lnTo>
                  <a:pt x="27483" y="3053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1" name="object 731"/>
          <p:cNvSpPr/>
          <p:nvPr/>
        </p:nvSpPr>
        <p:spPr>
          <a:xfrm>
            <a:off x="3083163" y="2116504"/>
            <a:ext cx="11986" cy="4612"/>
          </a:xfrm>
          <a:custGeom>
            <a:avLst/>
            <a:gdLst/>
            <a:ahLst/>
            <a:cxnLst/>
            <a:rect l="l" t="t" r="r" b="b"/>
            <a:pathLst>
              <a:path w="13229" h="5090">
                <a:moveTo>
                  <a:pt x="0" y="0"/>
                </a:moveTo>
                <a:lnTo>
                  <a:pt x="13229" y="0"/>
                </a:lnTo>
                <a:lnTo>
                  <a:pt x="2034" y="509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2" name="object 732"/>
          <p:cNvSpPr/>
          <p:nvPr/>
        </p:nvSpPr>
        <p:spPr>
          <a:xfrm>
            <a:off x="3070247" y="2088837"/>
            <a:ext cx="86691" cy="27670"/>
          </a:xfrm>
          <a:custGeom>
            <a:avLst/>
            <a:gdLst/>
            <a:ahLst/>
            <a:cxnLst/>
            <a:rect l="l" t="t" r="r" b="b"/>
            <a:pathLst>
              <a:path w="95681" h="30539">
                <a:moveTo>
                  <a:pt x="0" y="0"/>
                </a:moveTo>
                <a:lnTo>
                  <a:pt x="27482" y="30539"/>
                </a:lnTo>
                <a:lnTo>
                  <a:pt x="95681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3" name="object 733"/>
          <p:cNvSpPr/>
          <p:nvPr/>
        </p:nvSpPr>
        <p:spPr>
          <a:xfrm>
            <a:off x="3070247" y="2088834"/>
            <a:ext cx="86693" cy="27669"/>
          </a:xfrm>
          <a:custGeom>
            <a:avLst/>
            <a:gdLst/>
            <a:ahLst/>
            <a:cxnLst/>
            <a:rect l="l" t="t" r="r" b="b"/>
            <a:pathLst>
              <a:path w="95683" h="30538">
                <a:moveTo>
                  <a:pt x="0" y="0"/>
                </a:moveTo>
                <a:lnTo>
                  <a:pt x="95683" y="0"/>
                </a:lnTo>
                <a:lnTo>
                  <a:pt x="27483" y="3053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4" name="object 734"/>
          <p:cNvSpPr/>
          <p:nvPr/>
        </p:nvSpPr>
        <p:spPr>
          <a:xfrm>
            <a:off x="3462210" y="2090684"/>
            <a:ext cx="19368" cy="32277"/>
          </a:xfrm>
          <a:custGeom>
            <a:avLst/>
            <a:gdLst/>
            <a:ahLst/>
            <a:cxnLst/>
            <a:rect l="l" t="t" r="r" b="b"/>
            <a:pathLst>
              <a:path w="21376" h="35624">
                <a:moveTo>
                  <a:pt x="21376" y="33591"/>
                </a:moveTo>
                <a:lnTo>
                  <a:pt x="0" y="0"/>
                </a:lnTo>
                <a:lnTo>
                  <a:pt x="16286" y="33591"/>
                </a:lnTo>
                <a:lnTo>
                  <a:pt x="17301" y="35624"/>
                </a:lnTo>
                <a:lnTo>
                  <a:pt x="21376" y="3359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5" name="object 735"/>
          <p:cNvSpPr/>
          <p:nvPr/>
        </p:nvSpPr>
        <p:spPr>
          <a:xfrm>
            <a:off x="3462212" y="2090678"/>
            <a:ext cx="19369" cy="30437"/>
          </a:xfrm>
          <a:custGeom>
            <a:avLst/>
            <a:gdLst/>
            <a:ahLst/>
            <a:cxnLst/>
            <a:rect l="l" t="t" r="r" b="b"/>
            <a:pathLst>
              <a:path w="21378" h="33593">
                <a:moveTo>
                  <a:pt x="0" y="0"/>
                </a:moveTo>
                <a:lnTo>
                  <a:pt x="16288" y="33593"/>
                </a:lnTo>
                <a:lnTo>
                  <a:pt x="21378" y="3359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6" name="object 736"/>
          <p:cNvSpPr/>
          <p:nvPr/>
        </p:nvSpPr>
        <p:spPr>
          <a:xfrm>
            <a:off x="3476969" y="2121115"/>
            <a:ext cx="4612" cy="1843"/>
          </a:xfrm>
          <a:custGeom>
            <a:avLst/>
            <a:gdLst/>
            <a:ahLst/>
            <a:cxnLst/>
            <a:rect l="l" t="t" r="r" b="b"/>
            <a:pathLst>
              <a:path w="5090" h="2034">
                <a:moveTo>
                  <a:pt x="0" y="0"/>
                </a:moveTo>
                <a:lnTo>
                  <a:pt x="5090" y="0"/>
                </a:lnTo>
                <a:lnTo>
                  <a:pt x="1015" y="203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7" name="object 737"/>
          <p:cNvSpPr/>
          <p:nvPr/>
        </p:nvSpPr>
        <p:spPr>
          <a:xfrm>
            <a:off x="3462211" y="2090685"/>
            <a:ext cx="87613" cy="30435"/>
          </a:xfrm>
          <a:custGeom>
            <a:avLst/>
            <a:gdLst/>
            <a:ahLst/>
            <a:cxnLst/>
            <a:rect l="l" t="t" r="r" b="b"/>
            <a:pathLst>
              <a:path w="96699" h="33591">
                <a:moveTo>
                  <a:pt x="0" y="0"/>
                </a:moveTo>
                <a:lnTo>
                  <a:pt x="21376" y="33591"/>
                </a:lnTo>
                <a:lnTo>
                  <a:pt x="96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8" name="object 738"/>
          <p:cNvSpPr/>
          <p:nvPr/>
        </p:nvSpPr>
        <p:spPr>
          <a:xfrm>
            <a:off x="3462212" y="2090678"/>
            <a:ext cx="87614" cy="30437"/>
          </a:xfrm>
          <a:custGeom>
            <a:avLst/>
            <a:gdLst/>
            <a:ahLst/>
            <a:cxnLst/>
            <a:rect l="l" t="t" r="r" b="b"/>
            <a:pathLst>
              <a:path w="96700" h="33593">
                <a:moveTo>
                  <a:pt x="0" y="0"/>
                </a:moveTo>
                <a:lnTo>
                  <a:pt x="96700" y="0"/>
                </a:lnTo>
                <a:lnTo>
                  <a:pt x="21378" y="3359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39" name="object 739"/>
          <p:cNvSpPr/>
          <p:nvPr/>
        </p:nvSpPr>
        <p:spPr>
          <a:xfrm>
            <a:off x="3236255" y="2103594"/>
            <a:ext cx="97761" cy="22134"/>
          </a:xfrm>
          <a:custGeom>
            <a:avLst/>
            <a:gdLst/>
            <a:ahLst/>
            <a:cxnLst/>
            <a:rect l="l" t="t" r="r" b="b"/>
            <a:pathLst>
              <a:path w="107899" h="24429">
                <a:moveTo>
                  <a:pt x="107899" y="24429"/>
                </a:moveTo>
                <a:lnTo>
                  <a:pt x="95684" y="0"/>
                </a:lnTo>
                <a:lnTo>
                  <a:pt x="0" y="0"/>
                </a:lnTo>
                <a:lnTo>
                  <a:pt x="11198" y="24429"/>
                </a:lnTo>
                <a:lnTo>
                  <a:pt x="107899" y="244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0" name="object 740"/>
          <p:cNvSpPr/>
          <p:nvPr/>
        </p:nvSpPr>
        <p:spPr>
          <a:xfrm>
            <a:off x="3236255" y="2103589"/>
            <a:ext cx="97760" cy="22134"/>
          </a:xfrm>
          <a:custGeom>
            <a:avLst/>
            <a:gdLst/>
            <a:ahLst/>
            <a:cxnLst/>
            <a:rect l="l" t="t" r="r" b="b"/>
            <a:pathLst>
              <a:path w="107898" h="24429">
                <a:moveTo>
                  <a:pt x="95683" y="0"/>
                </a:moveTo>
                <a:lnTo>
                  <a:pt x="0" y="0"/>
                </a:lnTo>
                <a:lnTo>
                  <a:pt x="107898" y="24429"/>
                </a:lnTo>
                <a:lnTo>
                  <a:pt x="9568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1" name="object 741"/>
          <p:cNvSpPr/>
          <p:nvPr/>
        </p:nvSpPr>
        <p:spPr>
          <a:xfrm>
            <a:off x="3236255" y="2103589"/>
            <a:ext cx="97760" cy="22134"/>
          </a:xfrm>
          <a:custGeom>
            <a:avLst/>
            <a:gdLst/>
            <a:ahLst/>
            <a:cxnLst/>
            <a:rect l="l" t="t" r="r" b="b"/>
            <a:pathLst>
              <a:path w="107898" h="24429">
                <a:moveTo>
                  <a:pt x="0" y="0"/>
                </a:moveTo>
                <a:lnTo>
                  <a:pt x="107898" y="24429"/>
                </a:lnTo>
                <a:lnTo>
                  <a:pt x="11197" y="244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2" name="object 742"/>
          <p:cNvSpPr/>
          <p:nvPr/>
        </p:nvSpPr>
        <p:spPr>
          <a:xfrm>
            <a:off x="3172617" y="2116507"/>
            <a:ext cx="37816" cy="12909"/>
          </a:xfrm>
          <a:custGeom>
            <a:avLst/>
            <a:gdLst/>
            <a:ahLst/>
            <a:cxnLst/>
            <a:rect l="l" t="t" r="r" b="b"/>
            <a:pathLst>
              <a:path w="41738" h="14248">
                <a:moveTo>
                  <a:pt x="41738" y="14248"/>
                </a:moveTo>
                <a:lnTo>
                  <a:pt x="35628" y="0"/>
                </a:lnTo>
                <a:lnTo>
                  <a:pt x="30538" y="0"/>
                </a:lnTo>
                <a:lnTo>
                  <a:pt x="0" y="14248"/>
                </a:lnTo>
                <a:lnTo>
                  <a:pt x="41738" y="1424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3" name="object 743"/>
          <p:cNvSpPr/>
          <p:nvPr/>
        </p:nvSpPr>
        <p:spPr>
          <a:xfrm>
            <a:off x="3200287" y="2116504"/>
            <a:ext cx="10148" cy="12908"/>
          </a:xfrm>
          <a:custGeom>
            <a:avLst/>
            <a:gdLst/>
            <a:ahLst/>
            <a:cxnLst/>
            <a:rect l="l" t="t" r="r" b="b"/>
            <a:pathLst>
              <a:path w="11200" h="14247">
                <a:moveTo>
                  <a:pt x="5090" y="0"/>
                </a:moveTo>
                <a:lnTo>
                  <a:pt x="0" y="0"/>
                </a:lnTo>
                <a:lnTo>
                  <a:pt x="11200" y="14247"/>
                </a:lnTo>
                <a:lnTo>
                  <a:pt x="50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4" name="object 744"/>
          <p:cNvSpPr/>
          <p:nvPr/>
        </p:nvSpPr>
        <p:spPr>
          <a:xfrm>
            <a:off x="3172620" y="2116504"/>
            <a:ext cx="37815" cy="12908"/>
          </a:xfrm>
          <a:custGeom>
            <a:avLst/>
            <a:gdLst/>
            <a:ahLst/>
            <a:cxnLst/>
            <a:rect l="l" t="t" r="r" b="b"/>
            <a:pathLst>
              <a:path w="41737" h="14247">
                <a:moveTo>
                  <a:pt x="30537" y="0"/>
                </a:moveTo>
                <a:lnTo>
                  <a:pt x="41737" y="14247"/>
                </a:lnTo>
                <a:lnTo>
                  <a:pt x="0" y="14247"/>
                </a:lnTo>
                <a:lnTo>
                  <a:pt x="3053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5" name="object 745"/>
          <p:cNvSpPr/>
          <p:nvPr/>
        </p:nvSpPr>
        <p:spPr>
          <a:xfrm>
            <a:off x="2489219" y="2131263"/>
            <a:ext cx="919" cy="0"/>
          </a:xfrm>
          <a:custGeom>
            <a:avLst/>
            <a:gdLst/>
            <a:ahLst/>
            <a:cxnLst/>
            <a:rect l="l" t="t" r="r" b="b"/>
            <a:pathLst>
              <a:path w="1014">
                <a:moveTo>
                  <a:pt x="1014" y="0"/>
                </a:moveTo>
                <a:lnTo>
                  <a:pt x="0" y="0"/>
                </a:lnTo>
                <a:lnTo>
                  <a:pt x="101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6" name="object 746"/>
          <p:cNvSpPr/>
          <p:nvPr/>
        </p:nvSpPr>
        <p:spPr>
          <a:xfrm>
            <a:off x="2489222" y="2131259"/>
            <a:ext cx="920" cy="0"/>
          </a:xfrm>
          <a:custGeom>
            <a:avLst/>
            <a:gdLst/>
            <a:ahLst/>
            <a:cxnLst/>
            <a:rect l="l" t="t" r="r" b="b"/>
            <a:pathLst>
              <a:path w="1015">
                <a:moveTo>
                  <a:pt x="1015" y="0"/>
                </a:moveTo>
                <a:lnTo>
                  <a:pt x="0" y="0"/>
                </a:lnTo>
                <a:lnTo>
                  <a:pt x="101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7" name="object 747"/>
          <p:cNvSpPr/>
          <p:nvPr/>
        </p:nvSpPr>
        <p:spPr>
          <a:xfrm>
            <a:off x="3092381" y="2108206"/>
            <a:ext cx="71937" cy="23058"/>
          </a:xfrm>
          <a:custGeom>
            <a:avLst/>
            <a:gdLst/>
            <a:ahLst/>
            <a:cxnLst/>
            <a:rect l="l" t="t" r="r" b="b"/>
            <a:pathLst>
              <a:path w="79397" h="25449">
                <a:moveTo>
                  <a:pt x="79397" y="25449"/>
                </a:moveTo>
                <a:lnTo>
                  <a:pt x="68199" y="0"/>
                </a:lnTo>
                <a:lnTo>
                  <a:pt x="57002" y="0"/>
                </a:lnTo>
                <a:lnTo>
                  <a:pt x="0" y="25449"/>
                </a:lnTo>
                <a:lnTo>
                  <a:pt x="79397" y="2544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8" name="object 748"/>
          <p:cNvSpPr/>
          <p:nvPr/>
        </p:nvSpPr>
        <p:spPr>
          <a:xfrm>
            <a:off x="3144030" y="2108202"/>
            <a:ext cx="20291" cy="23057"/>
          </a:xfrm>
          <a:custGeom>
            <a:avLst/>
            <a:gdLst/>
            <a:ahLst/>
            <a:cxnLst/>
            <a:rect l="l" t="t" r="r" b="b"/>
            <a:pathLst>
              <a:path w="22395" h="25448">
                <a:moveTo>
                  <a:pt x="11196" y="0"/>
                </a:moveTo>
                <a:lnTo>
                  <a:pt x="0" y="0"/>
                </a:lnTo>
                <a:lnTo>
                  <a:pt x="22395" y="25448"/>
                </a:lnTo>
                <a:lnTo>
                  <a:pt x="1119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49" name="object 749"/>
          <p:cNvSpPr/>
          <p:nvPr/>
        </p:nvSpPr>
        <p:spPr>
          <a:xfrm>
            <a:off x="3092382" y="2108202"/>
            <a:ext cx="71939" cy="23057"/>
          </a:xfrm>
          <a:custGeom>
            <a:avLst/>
            <a:gdLst/>
            <a:ahLst/>
            <a:cxnLst/>
            <a:rect l="l" t="t" r="r" b="b"/>
            <a:pathLst>
              <a:path w="79399" h="25448">
                <a:moveTo>
                  <a:pt x="57003" y="0"/>
                </a:moveTo>
                <a:lnTo>
                  <a:pt x="79399" y="25448"/>
                </a:lnTo>
                <a:lnTo>
                  <a:pt x="0" y="25448"/>
                </a:lnTo>
                <a:lnTo>
                  <a:pt x="5700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0" name="object 750"/>
          <p:cNvSpPr/>
          <p:nvPr/>
        </p:nvSpPr>
        <p:spPr>
          <a:xfrm>
            <a:off x="3001079" y="2121119"/>
            <a:ext cx="72857" cy="22134"/>
          </a:xfrm>
          <a:custGeom>
            <a:avLst/>
            <a:gdLst/>
            <a:ahLst/>
            <a:cxnLst/>
            <a:rect l="l" t="t" r="r" b="b"/>
            <a:pathLst>
              <a:path w="80412" h="24429">
                <a:moveTo>
                  <a:pt x="80412" y="24429"/>
                </a:moveTo>
                <a:lnTo>
                  <a:pt x="69217" y="0"/>
                </a:lnTo>
                <a:lnTo>
                  <a:pt x="54964" y="0"/>
                </a:lnTo>
                <a:lnTo>
                  <a:pt x="0" y="24429"/>
                </a:lnTo>
                <a:lnTo>
                  <a:pt x="80412" y="244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1" name="object 751"/>
          <p:cNvSpPr/>
          <p:nvPr/>
        </p:nvSpPr>
        <p:spPr>
          <a:xfrm>
            <a:off x="3050880" y="2121116"/>
            <a:ext cx="23058" cy="22134"/>
          </a:xfrm>
          <a:custGeom>
            <a:avLst/>
            <a:gdLst/>
            <a:ahLst/>
            <a:cxnLst/>
            <a:rect l="l" t="t" r="r" b="b"/>
            <a:pathLst>
              <a:path w="25449" h="24429">
                <a:moveTo>
                  <a:pt x="14251" y="0"/>
                </a:moveTo>
                <a:lnTo>
                  <a:pt x="0" y="0"/>
                </a:lnTo>
                <a:lnTo>
                  <a:pt x="25449" y="24429"/>
                </a:lnTo>
                <a:lnTo>
                  <a:pt x="1425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2" name="object 752"/>
          <p:cNvSpPr/>
          <p:nvPr/>
        </p:nvSpPr>
        <p:spPr>
          <a:xfrm>
            <a:off x="3001080" y="2121116"/>
            <a:ext cx="72858" cy="22134"/>
          </a:xfrm>
          <a:custGeom>
            <a:avLst/>
            <a:gdLst/>
            <a:ahLst/>
            <a:cxnLst/>
            <a:rect l="l" t="t" r="r" b="b"/>
            <a:pathLst>
              <a:path w="80414" h="24429">
                <a:moveTo>
                  <a:pt x="54964" y="0"/>
                </a:moveTo>
                <a:lnTo>
                  <a:pt x="80414" y="24429"/>
                </a:lnTo>
                <a:lnTo>
                  <a:pt x="0" y="24429"/>
                </a:lnTo>
                <a:lnTo>
                  <a:pt x="5496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3" name="object 753"/>
          <p:cNvSpPr/>
          <p:nvPr/>
        </p:nvSpPr>
        <p:spPr>
          <a:xfrm>
            <a:off x="2502132" y="2112818"/>
            <a:ext cx="95912" cy="37813"/>
          </a:xfrm>
          <a:custGeom>
            <a:avLst/>
            <a:gdLst/>
            <a:ahLst/>
            <a:cxnLst/>
            <a:rect l="l" t="t" r="r" b="b"/>
            <a:pathLst>
              <a:path w="105858" h="41734">
                <a:moveTo>
                  <a:pt x="105858" y="0"/>
                </a:moveTo>
                <a:lnTo>
                  <a:pt x="0" y="0"/>
                </a:lnTo>
                <a:lnTo>
                  <a:pt x="24429" y="41734"/>
                </a:lnTo>
                <a:lnTo>
                  <a:pt x="105858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4" name="object 754"/>
          <p:cNvSpPr/>
          <p:nvPr/>
        </p:nvSpPr>
        <p:spPr>
          <a:xfrm>
            <a:off x="2502134" y="2112813"/>
            <a:ext cx="22134" cy="37814"/>
          </a:xfrm>
          <a:custGeom>
            <a:avLst/>
            <a:gdLst/>
            <a:ahLst/>
            <a:cxnLst/>
            <a:rect l="l" t="t" r="r" b="b"/>
            <a:pathLst>
              <a:path w="24429" h="41735">
                <a:moveTo>
                  <a:pt x="24429" y="41735"/>
                </a:moveTo>
                <a:lnTo>
                  <a:pt x="0" y="0"/>
                </a:lnTo>
                <a:lnTo>
                  <a:pt x="24429" y="41735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5" name="object 755"/>
          <p:cNvSpPr/>
          <p:nvPr/>
        </p:nvSpPr>
        <p:spPr>
          <a:xfrm>
            <a:off x="2502134" y="2112813"/>
            <a:ext cx="95913" cy="37814"/>
          </a:xfrm>
          <a:custGeom>
            <a:avLst/>
            <a:gdLst/>
            <a:ahLst/>
            <a:cxnLst/>
            <a:rect l="l" t="t" r="r" b="b"/>
            <a:pathLst>
              <a:path w="105859" h="41735">
                <a:moveTo>
                  <a:pt x="24429" y="41735"/>
                </a:moveTo>
                <a:lnTo>
                  <a:pt x="0" y="0"/>
                </a:lnTo>
                <a:lnTo>
                  <a:pt x="105859" y="0"/>
                </a:lnTo>
                <a:lnTo>
                  <a:pt x="24429" y="41735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6" name="object 756"/>
          <p:cNvSpPr/>
          <p:nvPr/>
        </p:nvSpPr>
        <p:spPr>
          <a:xfrm>
            <a:off x="2372090" y="2150632"/>
            <a:ext cx="19368" cy="7374"/>
          </a:xfrm>
          <a:custGeom>
            <a:avLst/>
            <a:gdLst/>
            <a:ahLst/>
            <a:cxnLst/>
            <a:rect l="l" t="t" r="r" b="b"/>
            <a:pathLst>
              <a:path w="21377" h="8139">
                <a:moveTo>
                  <a:pt x="17306" y="0"/>
                </a:moveTo>
                <a:lnTo>
                  <a:pt x="0" y="8139"/>
                </a:lnTo>
                <a:lnTo>
                  <a:pt x="21377" y="8139"/>
                </a:lnTo>
                <a:lnTo>
                  <a:pt x="1730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7" name="object 757"/>
          <p:cNvSpPr/>
          <p:nvPr/>
        </p:nvSpPr>
        <p:spPr>
          <a:xfrm>
            <a:off x="2372091" y="2150627"/>
            <a:ext cx="19368" cy="7374"/>
          </a:xfrm>
          <a:custGeom>
            <a:avLst/>
            <a:gdLst/>
            <a:ahLst/>
            <a:cxnLst/>
            <a:rect l="l" t="t" r="r" b="b"/>
            <a:pathLst>
              <a:path w="21376" h="8139">
                <a:moveTo>
                  <a:pt x="17305" y="0"/>
                </a:moveTo>
                <a:lnTo>
                  <a:pt x="21376" y="8139"/>
                </a:lnTo>
                <a:lnTo>
                  <a:pt x="0" y="8139"/>
                </a:lnTo>
                <a:lnTo>
                  <a:pt x="1730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8" name="object 758"/>
          <p:cNvSpPr/>
          <p:nvPr/>
        </p:nvSpPr>
        <p:spPr>
          <a:xfrm>
            <a:off x="3246400" y="2125727"/>
            <a:ext cx="32279" cy="32279"/>
          </a:xfrm>
          <a:custGeom>
            <a:avLst/>
            <a:gdLst/>
            <a:ahLst/>
            <a:cxnLst/>
            <a:rect l="l" t="t" r="r" b="b"/>
            <a:pathLst>
              <a:path w="35626" h="35626">
                <a:moveTo>
                  <a:pt x="35626" y="27486"/>
                </a:moveTo>
                <a:lnTo>
                  <a:pt x="0" y="0"/>
                </a:lnTo>
                <a:lnTo>
                  <a:pt x="13230" y="27486"/>
                </a:lnTo>
                <a:lnTo>
                  <a:pt x="17302" y="35626"/>
                </a:lnTo>
                <a:lnTo>
                  <a:pt x="35626" y="2748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59" name="object 759"/>
          <p:cNvSpPr/>
          <p:nvPr/>
        </p:nvSpPr>
        <p:spPr>
          <a:xfrm>
            <a:off x="3246402" y="2125724"/>
            <a:ext cx="32279" cy="24903"/>
          </a:xfrm>
          <a:custGeom>
            <a:avLst/>
            <a:gdLst/>
            <a:ahLst/>
            <a:cxnLst/>
            <a:rect l="l" t="t" r="r" b="b"/>
            <a:pathLst>
              <a:path w="35627" h="27485">
                <a:moveTo>
                  <a:pt x="0" y="0"/>
                </a:moveTo>
                <a:lnTo>
                  <a:pt x="13231" y="27485"/>
                </a:lnTo>
                <a:lnTo>
                  <a:pt x="35627" y="2748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0" name="object 760"/>
          <p:cNvSpPr/>
          <p:nvPr/>
        </p:nvSpPr>
        <p:spPr>
          <a:xfrm>
            <a:off x="3258390" y="2150627"/>
            <a:ext cx="20291" cy="7374"/>
          </a:xfrm>
          <a:custGeom>
            <a:avLst/>
            <a:gdLst/>
            <a:ahLst/>
            <a:cxnLst/>
            <a:rect l="l" t="t" r="r" b="b"/>
            <a:pathLst>
              <a:path w="22395" h="8139">
                <a:moveTo>
                  <a:pt x="0" y="0"/>
                </a:moveTo>
                <a:lnTo>
                  <a:pt x="22395" y="0"/>
                </a:lnTo>
                <a:lnTo>
                  <a:pt x="4071" y="813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1" name="object 761"/>
          <p:cNvSpPr/>
          <p:nvPr/>
        </p:nvSpPr>
        <p:spPr>
          <a:xfrm>
            <a:off x="3246400" y="2125727"/>
            <a:ext cx="87614" cy="24903"/>
          </a:xfrm>
          <a:custGeom>
            <a:avLst/>
            <a:gdLst/>
            <a:ahLst/>
            <a:cxnLst/>
            <a:rect l="l" t="t" r="r" b="b"/>
            <a:pathLst>
              <a:path w="96700" h="27486">
                <a:moveTo>
                  <a:pt x="0" y="0"/>
                </a:moveTo>
                <a:lnTo>
                  <a:pt x="35626" y="27486"/>
                </a:lnTo>
                <a:lnTo>
                  <a:pt x="96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2" name="object 762"/>
          <p:cNvSpPr/>
          <p:nvPr/>
        </p:nvSpPr>
        <p:spPr>
          <a:xfrm>
            <a:off x="3246401" y="2125724"/>
            <a:ext cx="87614" cy="24903"/>
          </a:xfrm>
          <a:custGeom>
            <a:avLst/>
            <a:gdLst/>
            <a:ahLst/>
            <a:cxnLst/>
            <a:rect l="l" t="t" r="r" b="b"/>
            <a:pathLst>
              <a:path w="96700" h="27485">
                <a:moveTo>
                  <a:pt x="0" y="0"/>
                </a:moveTo>
                <a:lnTo>
                  <a:pt x="96700" y="0"/>
                </a:lnTo>
                <a:lnTo>
                  <a:pt x="35627" y="2748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3" name="object 763"/>
          <p:cNvSpPr/>
          <p:nvPr/>
        </p:nvSpPr>
        <p:spPr>
          <a:xfrm>
            <a:off x="3357995" y="2101751"/>
            <a:ext cx="115283" cy="57181"/>
          </a:xfrm>
          <a:custGeom>
            <a:avLst/>
            <a:gdLst/>
            <a:ahLst/>
            <a:cxnLst/>
            <a:rect l="l" t="t" r="r" b="b"/>
            <a:pathLst>
              <a:path w="127238" h="63111">
                <a:moveTo>
                  <a:pt x="127238" y="63111"/>
                </a:moveTo>
                <a:lnTo>
                  <a:pt x="96699" y="0"/>
                </a:lnTo>
                <a:lnTo>
                  <a:pt x="0" y="0"/>
                </a:lnTo>
                <a:lnTo>
                  <a:pt x="30534" y="63111"/>
                </a:lnTo>
                <a:lnTo>
                  <a:pt x="127238" y="6311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4" name="object 764"/>
          <p:cNvSpPr/>
          <p:nvPr/>
        </p:nvSpPr>
        <p:spPr>
          <a:xfrm>
            <a:off x="3357997" y="2101746"/>
            <a:ext cx="115282" cy="57183"/>
          </a:xfrm>
          <a:custGeom>
            <a:avLst/>
            <a:gdLst/>
            <a:ahLst/>
            <a:cxnLst/>
            <a:rect l="l" t="t" r="r" b="b"/>
            <a:pathLst>
              <a:path w="127237" h="63113">
                <a:moveTo>
                  <a:pt x="96699" y="0"/>
                </a:moveTo>
                <a:lnTo>
                  <a:pt x="0" y="0"/>
                </a:lnTo>
                <a:lnTo>
                  <a:pt x="127237" y="63113"/>
                </a:lnTo>
                <a:lnTo>
                  <a:pt x="9669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5" name="object 765"/>
          <p:cNvSpPr/>
          <p:nvPr/>
        </p:nvSpPr>
        <p:spPr>
          <a:xfrm>
            <a:off x="3357997" y="2101746"/>
            <a:ext cx="115282" cy="57183"/>
          </a:xfrm>
          <a:custGeom>
            <a:avLst/>
            <a:gdLst/>
            <a:ahLst/>
            <a:cxnLst/>
            <a:rect l="l" t="t" r="r" b="b"/>
            <a:pathLst>
              <a:path w="127237" h="63113">
                <a:moveTo>
                  <a:pt x="0" y="0"/>
                </a:moveTo>
                <a:lnTo>
                  <a:pt x="127237" y="63113"/>
                </a:lnTo>
                <a:lnTo>
                  <a:pt x="30534" y="6311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6" name="object 766"/>
          <p:cNvSpPr/>
          <p:nvPr/>
        </p:nvSpPr>
        <p:spPr>
          <a:xfrm>
            <a:off x="3172617" y="2129417"/>
            <a:ext cx="52569" cy="32281"/>
          </a:xfrm>
          <a:custGeom>
            <a:avLst/>
            <a:gdLst/>
            <a:ahLst/>
            <a:cxnLst/>
            <a:rect l="l" t="t" r="r" b="b"/>
            <a:pathLst>
              <a:path w="58021" h="35629">
                <a:moveTo>
                  <a:pt x="58021" y="35629"/>
                </a:moveTo>
                <a:lnTo>
                  <a:pt x="41738" y="0"/>
                </a:lnTo>
                <a:lnTo>
                  <a:pt x="0" y="0"/>
                </a:lnTo>
                <a:lnTo>
                  <a:pt x="16286" y="35629"/>
                </a:lnTo>
                <a:lnTo>
                  <a:pt x="58021" y="356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7" name="object 767"/>
          <p:cNvSpPr/>
          <p:nvPr/>
        </p:nvSpPr>
        <p:spPr>
          <a:xfrm>
            <a:off x="3172620" y="2129413"/>
            <a:ext cx="52568" cy="32281"/>
          </a:xfrm>
          <a:custGeom>
            <a:avLst/>
            <a:gdLst/>
            <a:ahLst/>
            <a:cxnLst/>
            <a:rect l="l" t="t" r="r" b="b"/>
            <a:pathLst>
              <a:path w="58020" h="35629">
                <a:moveTo>
                  <a:pt x="41737" y="0"/>
                </a:moveTo>
                <a:lnTo>
                  <a:pt x="0" y="0"/>
                </a:lnTo>
                <a:lnTo>
                  <a:pt x="58020" y="35629"/>
                </a:lnTo>
                <a:lnTo>
                  <a:pt x="4173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8" name="object 768"/>
          <p:cNvSpPr/>
          <p:nvPr/>
        </p:nvSpPr>
        <p:spPr>
          <a:xfrm>
            <a:off x="3172620" y="2129413"/>
            <a:ext cx="52568" cy="32281"/>
          </a:xfrm>
          <a:custGeom>
            <a:avLst/>
            <a:gdLst/>
            <a:ahLst/>
            <a:cxnLst/>
            <a:rect l="l" t="t" r="r" b="b"/>
            <a:pathLst>
              <a:path w="58020" h="35629">
                <a:moveTo>
                  <a:pt x="0" y="0"/>
                </a:moveTo>
                <a:lnTo>
                  <a:pt x="58020" y="35629"/>
                </a:lnTo>
                <a:lnTo>
                  <a:pt x="16286" y="356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69" name="object 769"/>
          <p:cNvSpPr/>
          <p:nvPr/>
        </p:nvSpPr>
        <p:spPr>
          <a:xfrm>
            <a:off x="2415436" y="2131263"/>
            <a:ext cx="94071" cy="36889"/>
          </a:xfrm>
          <a:custGeom>
            <a:avLst/>
            <a:gdLst/>
            <a:ahLst/>
            <a:cxnLst/>
            <a:rect l="l" t="t" r="r" b="b"/>
            <a:pathLst>
              <a:path w="103827" h="40714">
                <a:moveTo>
                  <a:pt x="103827" y="40714"/>
                </a:moveTo>
                <a:lnTo>
                  <a:pt x="82450" y="0"/>
                </a:lnTo>
                <a:lnTo>
                  <a:pt x="81436" y="0"/>
                </a:lnTo>
                <a:lnTo>
                  <a:pt x="0" y="40714"/>
                </a:lnTo>
                <a:lnTo>
                  <a:pt x="103827" y="4071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0" name="object 770"/>
          <p:cNvSpPr/>
          <p:nvPr/>
        </p:nvSpPr>
        <p:spPr>
          <a:xfrm>
            <a:off x="2489222" y="2131259"/>
            <a:ext cx="20287" cy="36889"/>
          </a:xfrm>
          <a:custGeom>
            <a:avLst/>
            <a:gdLst/>
            <a:ahLst/>
            <a:cxnLst/>
            <a:rect l="l" t="t" r="r" b="b"/>
            <a:pathLst>
              <a:path w="22391" h="40715">
                <a:moveTo>
                  <a:pt x="1015" y="0"/>
                </a:moveTo>
                <a:lnTo>
                  <a:pt x="0" y="0"/>
                </a:lnTo>
                <a:lnTo>
                  <a:pt x="22391" y="40715"/>
                </a:lnTo>
                <a:lnTo>
                  <a:pt x="101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1" name="object 771"/>
          <p:cNvSpPr/>
          <p:nvPr/>
        </p:nvSpPr>
        <p:spPr>
          <a:xfrm>
            <a:off x="2415437" y="2131259"/>
            <a:ext cx="94071" cy="36889"/>
          </a:xfrm>
          <a:custGeom>
            <a:avLst/>
            <a:gdLst/>
            <a:ahLst/>
            <a:cxnLst/>
            <a:rect l="l" t="t" r="r" b="b"/>
            <a:pathLst>
              <a:path w="103826" h="40715">
                <a:moveTo>
                  <a:pt x="81435" y="0"/>
                </a:moveTo>
                <a:lnTo>
                  <a:pt x="103826" y="40715"/>
                </a:lnTo>
                <a:lnTo>
                  <a:pt x="0" y="40715"/>
                </a:lnTo>
                <a:lnTo>
                  <a:pt x="8143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2" name="object 772"/>
          <p:cNvSpPr/>
          <p:nvPr/>
        </p:nvSpPr>
        <p:spPr>
          <a:xfrm>
            <a:off x="3187374" y="2161699"/>
            <a:ext cx="20291" cy="13832"/>
          </a:xfrm>
          <a:custGeom>
            <a:avLst/>
            <a:gdLst/>
            <a:ahLst/>
            <a:cxnLst/>
            <a:rect l="l" t="t" r="r" b="b"/>
            <a:pathLst>
              <a:path w="22395" h="15266">
                <a:moveTo>
                  <a:pt x="22395" y="9161"/>
                </a:moveTo>
                <a:lnTo>
                  <a:pt x="0" y="0"/>
                </a:lnTo>
                <a:lnTo>
                  <a:pt x="4074" y="9161"/>
                </a:lnTo>
                <a:lnTo>
                  <a:pt x="7127" y="15266"/>
                </a:lnTo>
                <a:lnTo>
                  <a:pt x="22395" y="916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3" name="object 773"/>
          <p:cNvSpPr/>
          <p:nvPr/>
        </p:nvSpPr>
        <p:spPr>
          <a:xfrm>
            <a:off x="3187375" y="2161694"/>
            <a:ext cx="20290" cy="8300"/>
          </a:xfrm>
          <a:custGeom>
            <a:avLst/>
            <a:gdLst/>
            <a:ahLst/>
            <a:cxnLst/>
            <a:rect l="l" t="t" r="r" b="b"/>
            <a:pathLst>
              <a:path w="22394" h="9161">
                <a:moveTo>
                  <a:pt x="0" y="0"/>
                </a:moveTo>
                <a:lnTo>
                  <a:pt x="4075" y="9161"/>
                </a:lnTo>
                <a:lnTo>
                  <a:pt x="22394" y="916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4" name="object 774"/>
          <p:cNvSpPr/>
          <p:nvPr/>
        </p:nvSpPr>
        <p:spPr>
          <a:xfrm>
            <a:off x="3191068" y="2169995"/>
            <a:ext cx="16598" cy="5533"/>
          </a:xfrm>
          <a:custGeom>
            <a:avLst/>
            <a:gdLst/>
            <a:ahLst/>
            <a:cxnLst/>
            <a:rect l="l" t="t" r="r" b="b"/>
            <a:pathLst>
              <a:path w="18319" h="6107">
                <a:moveTo>
                  <a:pt x="0" y="0"/>
                </a:moveTo>
                <a:lnTo>
                  <a:pt x="18319" y="0"/>
                </a:lnTo>
                <a:lnTo>
                  <a:pt x="3051" y="610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5" name="object 775"/>
          <p:cNvSpPr/>
          <p:nvPr/>
        </p:nvSpPr>
        <p:spPr>
          <a:xfrm>
            <a:off x="3187373" y="2161699"/>
            <a:ext cx="37813" cy="8300"/>
          </a:xfrm>
          <a:custGeom>
            <a:avLst/>
            <a:gdLst/>
            <a:ahLst/>
            <a:cxnLst/>
            <a:rect l="l" t="t" r="r" b="b"/>
            <a:pathLst>
              <a:path w="41734" h="9161">
                <a:moveTo>
                  <a:pt x="0" y="0"/>
                </a:moveTo>
                <a:lnTo>
                  <a:pt x="22395" y="9161"/>
                </a:lnTo>
                <a:lnTo>
                  <a:pt x="4173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6" name="object 776"/>
          <p:cNvSpPr/>
          <p:nvPr/>
        </p:nvSpPr>
        <p:spPr>
          <a:xfrm>
            <a:off x="3187375" y="2161694"/>
            <a:ext cx="37813" cy="8300"/>
          </a:xfrm>
          <a:custGeom>
            <a:avLst/>
            <a:gdLst/>
            <a:ahLst/>
            <a:cxnLst/>
            <a:rect l="l" t="t" r="r" b="b"/>
            <a:pathLst>
              <a:path w="41734" h="9161">
                <a:moveTo>
                  <a:pt x="0" y="0"/>
                </a:moveTo>
                <a:lnTo>
                  <a:pt x="41734" y="0"/>
                </a:lnTo>
                <a:lnTo>
                  <a:pt x="22394" y="916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7" name="object 777"/>
          <p:cNvSpPr/>
          <p:nvPr/>
        </p:nvSpPr>
        <p:spPr>
          <a:xfrm>
            <a:off x="3092381" y="2131264"/>
            <a:ext cx="90382" cy="38736"/>
          </a:xfrm>
          <a:custGeom>
            <a:avLst/>
            <a:gdLst/>
            <a:ahLst/>
            <a:cxnLst/>
            <a:rect l="l" t="t" r="r" b="b"/>
            <a:pathLst>
              <a:path w="99755" h="42753">
                <a:moveTo>
                  <a:pt x="99755" y="42753"/>
                </a:moveTo>
                <a:lnTo>
                  <a:pt x="79397" y="0"/>
                </a:lnTo>
                <a:lnTo>
                  <a:pt x="0" y="0"/>
                </a:lnTo>
                <a:lnTo>
                  <a:pt x="19339" y="42753"/>
                </a:lnTo>
                <a:lnTo>
                  <a:pt x="99755" y="4275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8" name="object 778"/>
          <p:cNvSpPr/>
          <p:nvPr/>
        </p:nvSpPr>
        <p:spPr>
          <a:xfrm>
            <a:off x="3092381" y="2131259"/>
            <a:ext cx="90383" cy="38735"/>
          </a:xfrm>
          <a:custGeom>
            <a:avLst/>
            <a:gdLst/>
            <a:ahLst/>
            <a:cxnLst/>
            <a:rect l="l" t="t" r="r" b="b"/>
            <a:pathLst>
              <a:path w="99756" h="42752">
                <a:moveTo>
                  <a:pt x="79399" y="0"/>
                </a:moveTo>
                <a:lnTo>
                  <a:pt x="0" y="0"/>
                </a:lnTo>
                <a:lnTo>
                  <a:pt x="99756" y="42752"/>
                </a:lnTo>
                <a:lnTo>
                  <a:pt x="7939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79" name="object 779"/>
          <p:cNvSpPr/>
          <p:nvPr/>
        </p:nvSpPr>
        <p:spPr>
          <a:xfrm>
            <a:off x="3092381" y="2131259"/>
            <a:ext cx="90383" cy="38735"/>
          </a:xfrm>
          <a:custGeom>
            <a:avLst/>
            <a:gdLst/>
            <a:ahLst/>
            <a:cxnLst/>
            <a:rect l="l" t="t" r="r" b="b"/>
            <a:pathLst>
              <a:path w="99756" h="42752">
                <a:moveTo>
                  <a:pt x="0" y="0"/>
                </a:moveTo>
                <a:lnTo>
                  <a:pt x="99756" y="42752"/>
                </a:lnTo>
                <a:lnTo>
                  <a:pt x="19340" y="4275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0" name="object 780"/>
          <p:cNvSpPr/>
          <p:nvPr/>
        </p:nvSpPr>
        <p:spPr>
          <a:xfrm>
            <a:off x="3001079" y="2143254"/>
            <a:ext cx="90379" cy="38732"/>
          </a:xfrm>
          <a:custGeom>
            <a:avLst/>
            <a:gdLst/>
            <a:ahLst/>
            <a:cxnLst/>
            <a:rect l="l" t="t" r="r" b="b"/>
            <a:pathLst>
              <a:path w="99752" h="42749">
                <a:moveTo>
                  <a:pt x="99752" y="42749"/>
                </a:moveTo>
                <a:lnTo>
                  <a:pt x="80412" y="0"/>
                </a:lnTo>
                <a:lnTo>
                  <a:pt x="0" y="0"/>
                </a:lnTo>
                <a:lnTo>
                  <a:pt x="20358" y="42749"/>
                </a:lnTo>
                <a:lnTo>
                  <a:pt x="99752" y="4274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1" name="object 781"/>
          <p:cNvSpPr/>
          <p:nvPr/>
        </p:nvSpPr>
        <p:spPr>
          <a:xfrm>
            <a:off x="3001080" y="2143251"/>
            <a:ext cx="90380" cy="38732"/>
          </a:xfrm>
          <a:custGeom>
            <a:avLst/>
            <a:gdLst/>
            <a:ahLst/>
            <a:cxnLst/>
            <a:rect l="l" t="t" r="r" b="b"/>
            <a:pathLst>
              <a:path w="99753" h="42749">
                <a:moveTo>
                  <a:pt x="80414" y="0"/>
                </a:moveTo>
                <a:lnTo>
                  <a:pt x="0" y="0"/>
                </a:lnTo>
                <a:lnTo>
                  <a:pt x="99753" y="42749"/>
                </a:lnTo>
                <a:lnTo>
                  <a:pt x="804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2" name="object 782"/>
          <p:cNvSpPr/>
          <p:nvPr/>
        </p:nvSpPr>
        <p:spPr>
          <a:xfrm>
            <a:off x="3001080" y="2143251"/>
            <a:ext cx="90380" cy="38732"/>
          </a:xfrm>
          <a:custGeom>
            <a:avLst/>
            <a:gdLst/>
            <a:ahLst/>
            <a:cxnLst/>
            <a:rect l="l" t="t" r="r" b="b"/>
            <a:pathLst>
              <a:path w="99753" h="42749">
                <a:moveTo>
                  <a:pt x="0" y="0"/>
                </a:moveTo>
                <a:lnTo>
                  <a:pt x="99753" y="42749"/>
                </a:lnTo>
                <a:lnTo>
                  <a:pt x="20359" y="4274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3" name="object 783"/>
          <p:cNvSpPr/>
          <p:nvPr/>
        </p:nvSpPr>
        <p:spPr>
          <a:xfrm>
            <a:off x="3292512" y="2182910"/>
            <a:ext cx="23057" cy="8298"/>
          </a:xfrm>
          <a:custGeom>
            <a:avLst/>
            <a:gdLst/>
            <a:ahLst/>
            <a:cxnLst/>
            <a:rect l="l" t="t" r="r" b="b"/>
            <a:pathLst>
              <a:path w="25448" h="9159">
                <a:moveTo>
                  <a:pt x="21376" y="0"/>
                </a:moveTo>
                <a:lnTo>
                  <a:pt x="0" y="9159"/>
                </a:lnTo>
                <a:lnTo>
                  <a:pt x="25448" y="9159"/>
                </a:lnTo>
                <a:lnTo>
                  <a:pt x="2137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4" name="object 784"/>
          <p:cNvSpPr/>
          <p:nvPr/>
        </p:nvSpPr>
        <p:spPr>
          <a:xfrm>
            <a:off x="3292514" y="2182904"/>
            <a:ext cx="23057" cy="8298"/>
          </a:xfrm>
          <a:custGeom>
            <a:avLst/>
            <a:gdLst/>
            <a:ahLst/>
            <a:cxnLst/>
            <a:rect l="l" t="t" r="r" b="b"/>
            <a:pathLst>
              <a:path w="25448" h="9158">
                <a:moveTo>
                  <a:pt x="21376" y="0"/>
                </a:moveTo>
                <a:lnTo>
                  <a:pt x="25448" y="9158"/>
                </a:lnTo>
                <a:lnTo>
                  <a:pt x="0" y="9158"/>
                </a:lnTo>
                <a:lnTo>
                  <a:pt x="2137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5" name="object 785"/>
          <p:cNvSpPr/>
          <p:nvPr/>
        </p:nvSpPr>
        <p:spPr>
          <a:xfrm>
            <a:off x="3385660" y="2158933"/>
            <a:ext cx="87618" cy="32275"/>
          </a:xfrm>
          <a:custGeom>
            <a:avLst/>
            <a:gdLst/>
            <a:ahLst/>
            <a:cxnLst/>
            <a:rect l="l" t="t" r="r" b="b"/>
            <a:pathLst>
              <a:path w="96704" h="35622">
                <a:moveTo>
                  <a:pt x="96704" y="0"/>
                </a:moveTo>
                <a:lnTo>
                  <a:pt x="0" y="0"/>
                </a:lnTo>
                <a:lnTo>
                  <a:pt x="17306" y="35622"/>
                </a:lnTo>
                <a:lnTo>
                  <a:pt x="9670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6" name="object 786"/>
          <p:cNvSpPr/>
          <p:nvPr/>
        </p:nvSpPr>
        <p:spPr>
          <a:xfrm>
            <a:off x="3385663" y="2158929"/>
            <a:ext cx="15679" cy="32273"/>
          </a:xfrm>
          <a:custGeom>
            <a:avLst/>
            <a:gdLst/>
            <a:ahLst/>
            <a:cxnLst/>
            <a:rect l="l" t="t" r="r" b="b"/>
            <a:pathLst>
              <a:path w="17305" h="35620">
                <a:moveTo>
                  <a:pt x="17305" y="35620"/>
                </a:moveTo>
                <a:lnTo>
                  <a:pt x="0" y="0"/>
                </a:lnTo>
                <a:lnTo>
                  <a:pt x="17305" y="3562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7" name="object 787"/>
          <p:cNvSpPr/>
          <p:nvPr/>
        </p:nvSpPr>
        <p:spPr>
          <a:xfrm>
            <a:off x="3385663" y="2158929"/>
            <a:ext cx="87616" cy="32273"/>
          </a:xfrm>
          <a:custGeom>
            <a:avLst/>
            <a:gdLst/>
            <a:ahLst/>
            <a:cxnLst/>
            <a:rect l="l" t="t" r="r" b="b"/>
            <a:pathLst>
              <a:path w="96702" h="35620">
                <a:moveTo>
                  <a:pt x="17305" y="35620"/>
                </a:moveTo>
                <a:lnTo>
                  <a:pt x="0" y="0"/>
                </a:lnTo>
                <a:lnTo>
                  <a:pt x="96702" y="0"/>
                </a:lnTo>
                <a:lnTo>
                  <a:pt x="17305" y="3562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8" name="object 788"/>
          <p:cNvSpPr/>
          <p:nvPr/>
        </p:nvSpPr>
        <p:spPr>
          <a:xfrm>
            <a:off x="3109903" y="2170001"/>
            <a:ext cx="72860" cy="25819"/>
          </a:xfrm>
          <a:custGeom>
            <a:avLst/>
            <a:gdLst/>
            <a:ahLst/>
            <a:cxnLst/>
            <a:rect l="l" t="t" r="r" b="b"/>
            <a:pathLst>
              <a:path w="80416" h="28497">
                <a:moveTo>
                  <a:pt x="80416" y="0"/>
                </a:moveTo>
                <a:lnTo>
                  <a:pt x="0" y="0"/>
                </a:lnTo>
                <a:lnTo>
                  <a:pt x="14251" y="28497"/>
                </a:lnTo>
                <a:lnTo>
                  <a:pt x="8041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89" name="object 789"/>
          <p:cNvSpPr/>
          <p:nvPr/>
        </p:nvSpPr>
        <p:spPr>
          <a:xfrm>
            <a:off x="3109905" y="2169995"/>
            <a:ext cx="12914" cy="25820"/>
          </a:xfrm>
          <a:custGeom>
            <a:avLst/>
            <a:gdLst/>
            <a:ahLst/>
            <a:cxnLst/>
            <a:rect l="l" t="t" r="r" b="b"/>
            <a:pathLst>
              <a:path w="14253" h="28498">
                <a:moveTo>
                  <a:pt x="14253" y="28498"/>
                </a:moveTo>
                <a:lnTo>
                  <a:pt x="0" y="0"/>
                </a:lnTo>
                <a:lnTo>
                  <a:pt x="14253" y="28498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0" name="object 790"/>
          <p:cNvSpPr/>
          <p:nvPr/>
        </p:nvSpPr>
        <p:spPr>
          <a:xfrm>
            <a:off x="3109906" y="2169995"/>
            <a:ext cx="72859" cy="25820"/>
          </a:xfrm>
          <a:custGeom>
            <a:avLst/>
            <a:gdLst/>
            <a:ahLst/>
            <a:cxnLst/>
            <a:rect l="l" t="t" r="r" b="b"/>
            <a:pathLst>
              <a:path w="80415" h="28498">
                <a:moveTo>
                  <a:pt x="14253" y="28498"/>
                </a:moveTo>
                <a:lnTo>
                  <a:pt x="0" y="0"/>
                </a:lnTo>
                <a:lnTo>
                  <a:pt x="80415" y="0"/>
                </a:lnTo>
                <a:lnTo>
                  <a:pt x="14253" y="28498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1" name="object 791"/>
          <p:cNvSpPr/>
          <p:nvPr/>
        </p:nvSpPr>
        <p:spPr>
          <a:xfrm>
            <a:off x="2893170" y="2204120"/>
            <a:ext cx="11066" cy="4612"/>
          </a:xfrm>
          <a:custGeom>
            <a:avLst/>
            <a:gdLst/>
            <a:ahLst/>
            <a:cxnLst/>
            <a:rect l="l" t="t" r="r" b="b"/>
            <a:pathLst>
              <a:path w="12214" h="5090">
                <a:moveTo>
                  <a:pt x="10181" y="0"/>
                </a:moveTo>
                <a:lnTo>
                  <a:pt x="0" y="5090"/>
                </a:lnTo>
                <a:lnTo>
                  <a:pt x="12214" y="5090"/>
                </a:lnTo>
                <a:lnTo>
                  <a:pt x="1018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2" name="object 792"/>
          <p:cNvSpPr/>
          <p:nvPr/>
        </p:nvSpPr>
        <p:spPr>
          <a:xfrm>
            <a:off x="2893172" y="2204117"/>
            <a:ext cx="11066" cy="4612"/>
          </a:xfrm>
          <a:custGeom>
            <a:avLst/>
            <a:gdLst/>
            <a:ahLst/>
            <a:cxnLst/>
            <a:rect l="l" t="t" r="r" b="b"/>
            <a:pathLst>
              <a:path w="12214" h="5090">
                <a:moveTo>
                  <a:pt x="10180" y="0"/>
                </a:moveTo>
                <a:lnTo>
                  <a:pt x="12214" y="5090"/>
                </a:lnTo>
                <a:lnTo>
                  <a:pt x="0" y="5090"/>
                </a:lnTo>
                <a:lnTo>
                  <a:pt x="1018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3" name="object 793"/>
          <p:cNvSpPr/>
          <p:nvPr/>
        </p:nvSpPr>
        <p:spPr>
          <a:xfrm>
            <a:off x="3019525" y="2181987"/>
            <a:ext cx="21209" cy="26745"/>
          </a:xfrm>
          <a:custGeom>
            <a:avLst/>
            <a:gdLst/>
            <a:ahLst/>
            <a:cxnLst/>
            <a:rect l="l" t="t" r="r" b="b"/>
            <a:pathLst>
              <a:path w="23409" h="29519">
                <a:moveTo>
                  <a:pt x="23409" y="24429"/>
                </a:moveTo>
                <a:lnTo>
                  <a:pt x="0" y="0"/>
                </a:lnTo>
                <a:lnTo>
                  <a:pt x="11196" y="24429"/>
                </a:lnTo>
                <a:lnTo>
                  <a:pt x="13229" y="29519"/>
                </a:lnTo>
                <a:lnTo>
                  <a:pt x="23409" y="244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4" name="object 794"/>
          <p:cNvSpPr/>
          <p:nvPr/>
        </p:nvSpPr>
        <p:spPr>
          <a:xfrm>
            <a:off x="3019526" y="2181984"/>
            <a:ext cx="21210" cy="22134"/>
          </a:xfrm>
          <a:custGeom>
            <a:avLst/>
            <a:gdLst/>
            <a:ahLst/>
            <a:cxnLst/>
            <a:rect l="l" t="t" r="r" b="b"/>
            <a:pathLst>
              <a:path w="23410" h="24429">
                <a:moveTo>
                  <a:pt x="0" y="0"/>
                </a:moveTo>
                <a:lnTo>
                  <a:pt x="11195" y="24429"/>
                </a:lnTo>
                <a:lnTo>
                  <a:pt x="23410" y="244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5" name="object 795"/>
          <p:cNvSpPr/>
          <p:nvPr/>
        </p:nvSpPr>
        <p:spPr>
          <a:xfrm>
            <a:off x="3029669" y="2204117"/>
            <a:ext cx="11066" cy="4612"/>
          </a:xfrm>
          <a:custGeom>
            <a:avLst/>
            <a:gdLst/>
            <a:ahLst/>
            <a:cxnLst/>
            <a:rect l="l" t="t" r="r" b="b"/>
            <a:pathLst>
              <a:path w="12214" h="5090">
                <a:moveTo>
                  <a:pt x="0" y="0"/>
                </a:moveTo>
                <a:lnTo>
                  <a:pt x="12214" y="0"/>
                </a:lnTo>
                <a:lnTo>
                  <a:pt x="2034" y="509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6" name="object 796"/>
          <p:cNvSpPr/>
          <p:nvPr/>
        </p:nvSpPr>
        <p:spPr>
          <a:xfrm>
            <a:off x="3019524" y="2181986"/>
            <a:ext cx="71934" cy="22134"/>
          </a:xfrm>
          <a:custGeom>
            <a:avLst/>
            <a:gdLst/>
            <a:ahLst/>
            <a:cxnLst/>
            <a:rect l="l" t="t" r="r" b="b"/>
            <a:pathLst>
              <a:path w="79394" h="24429">
                <a:moveTo>
                  <a:pt x="0" y="0"/>
                </a:moveTo>
                <a:lnTo>
                  <a:pt x="23409" y="24429"/>
                </a:lnTo>
                <a:lnTo>
                  <a:pt x="7939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7" name="object 797"/>
          <p:cNvSpPr/>
          <p:nvPr/>
        </p:nvSpPr>
        <p:spPr>
          <a:xfrm>
            <a:off x="3019526" y="2181984"/>
            <a:ext cx="71934" cy="22134"/>
          </a:xfrm>
          <a:custGeom>
            <a:avLst/>
            <a:gdLst/>
            <a:ahLst/>
            <a:cxnLst/>
            <a:rect l="l" t="t" r="r" b="b"/>
            <a:pathLst>
              <a:path w="79394" h="24429">
                <a:moveTo>
                  <a:pt x="0" y="0"/>
                </a:moveTo>
                <a:lnTo>
                  <a:pt x="79394" y="0"/>
                </a:lnTo>
                <a:lnTo>
                  <a:pt x="23410" y="244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8" name="object 798"/>
          <p:cNvSpPr/>
          <p:nvPr/>
        </p:nvSpPr>
        <p:spPr>
          <a:xfrm>
            <a:off x="2264186" y="2158006"/>
            <a:ext cx="152176" cy="50726"/>
          </a:xfrm>
          <a:custGeom>
            <a:avLst/>
            <a:gdLst/>
            <a:ahLst/>
            <a:cxnLst/>
            <a:rect l="l" t="t" r="r" b="b"/>
            <a:pathLst>
              <a:path w="167957" h="55986">
                <a:moveTo>
                  <a:pt x="167957" y="55986"/>
                </a:moveTo>
                <a:lnTo>
                  <a:pt x="140472" y="0"/>
                </a:lnTo>
                <a:lnTo>
                  <a:pt x="119094" y="0"/>
                </a:lnTo>
                <a:lnTo>
                  <a:pt x="0" y="55986"/>
                </a:lnTo>
                <a:lnTo>
                  <a:pt x="167957" y="5598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799" name="object 799"/>
          <p:cNvSpPr/>
          <p:nvPr/>
        </p:nvSpPr>
        <p:spPr>
          <a:xfrm>
            <a:off x="2372091" y="2158001"/>
            <a:ext cx="44271" cy="50727"/>
          </a:xfrm>
          <a:custGeom>
            <a:avLst/>
            <a:gdLst/>
            <a:ahLst/>
            <a:cxnLst/>
            <a:rect l="l" t="t" r="r" b="b"/>
            <a:pathLst>
              <a:path w="48862" h="55988">
                <a:moveTo>
                  <a:pt x="21376" y="0"/>
                </a:moveTo>
                <a:lnTo>
                  <a:pt x="0" y="0"/>
                </a:lnTo>
                <a:lnTo>
                  <a:pt x="48862" y="55988"/>
                </a:lnTo>
                <a:lnTo>
                  <a:pt x="2137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0" name="object 800"/>
          <p:cNvSpPr/>
          <p:nvPr/>
        </p:nvSpPr>
        <p:spPr>
          <a:xfrm>
            <a:off x="2264187" y="2158001"/>
            <a:ext cx="152176" cy="50727"/>
          </a:xfrm>
          <a:custGeom>
            <a:avLst/>
            <a:gdLst/>
            <a:ahLst/>
            <a:cxnLst/>
            <a:rect l="l" t="t" r="r" b="b"/>
            <a:pathLst>
              <a:path w="167957" h="55988">
                <a:moveTo>
                  <a:pt x="119095" y="0"/>
                </a:moveTo>
                <a:lnTo>
                  <a:pt x="167957" y="55988"/>
                </a:lnTo>
                <a:lnTo>
                  <a:pt x="0" y="55988"/>
                </a:lnTo>
                <a:lnTo>
                  <a:pt x="11909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1" name="object 801"/>
          <p:cNvSpPr/>
          <p:nvPr/>
        </p:nvSpPr>
        <p:spPr>
          <a:xfrm>
            <a:off x="3250090" y="2191207"/>
            <a:ext cx="75623" cy="19368"/>
          </a:xfrm>
          <a:custGeom>
            <a:avLst/>
            <a:gdLst/>
            <a:ahLst/>
            <a:cxnLst/>
            <a:rect l="l" t="t" r="r" b="b"/>
            <a:pathLst>
              <a:path w="83465" h="21376">
                <a:moveTo>
                  <a:pt x="83465" y="21376"/>
                </a:moveTo>
                <a:lnTo>
                  <a:pt x="72270" y="0"/>
                </a:lnTo>
                <a:lnTo>
                  <a:pt x="46822" y="0"/>
                </a:lnTo>
                <a:lnTo>
                  <a:pt x="0" y="21376"/>
                </a:lnTo>
                <a:lnTo>
                  <a:pt x="83465" y="2137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2" name="object 802"/>
          <p:cNvSpPr/>
          <p:nvPr/>
        </p:nvSpPr>
        <p:spPr>
          <a:xfrm>
            <a:off x="3292514" y="2191203"/>
            <a:ext cx="33201" cy="19368"/>
          </a:xfrm>
          <a:custGeom>
            <a:avLst/>
            <a:gdLst/>
            <a:ahLst/>
            <a:cxnLst/>
            <a:rect l="l" t="t" r="r" b="b"/>
            <a:pathLst>
              <a:path w="36644" h="21376">
                <a:moveTo>
                  <a:pt x="25448" y="0"/>
                </a:moveTo>
                <a:lnTo>
                  <a:pt x="0" y="0"/>
                </a:lnTo>
                <a:lnTo>
                  <a:pt x="36644" y="21376"/>
                </a:lnTo>
                <a:lnTo>
                  <a:pt x="2544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3" name="object 803"/>
          <p:cNvSpPr/>
          <p:nvPr/>
        </p:nvSpPr>
        <p:spPr>
          <a:xfrm>
            <a:off x="3250092" y="2191203"/>
            <a:ext cx="75624" cy="19368"/>
          </a:xfrm>
          <a:custGeom>
            <a:avLst/>
            <a:gdLst/>
            <a:ahLst/>
            <a:cxnLst/>
            <a:rect l="l" t="t" r="r" b="b"/>
            <a:pathLst>
              <a:path w="83466" h="21376">
                <a:moveTo>
                  <a:pt x="46821" y="0"/>
                </a:moveTo>
                <a:lnTo>
                  <a:pt x="83466" y="21376"/>
                </a:lnTo>
                <a:lnTo>
                  <a:pt x="0" y="21376"/>
                </a:lnTo>
                <a:lnTo>
                  <a:pt x="4682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4" name="object 804"/>
          <p:cNvSpPr/>
          <p:nvPr/>
        </p:nvSpPr>
        <p:spPr>
          <a:xfrm>
            <a:off x="2264186" y="2208732"/>
            <a:ext cx="161397" cy="18445"/>
          </a:xfrm>
          <a:custGeom>
            <a:avLst/>
            <a:gdLst/>
            <a:ahLst/>
            <a:cxnLst/>
            <a:rect l="l" t="t" r="r" b="b"/>
            <a:pathLst>
              <a:path w="178135" h="20358">
                <a:moveTo>
                  <a:pt x="178135" y="20358"/>
                </a:moveTo>
                <a:lnTo>
                  <a:pt x="167957" y="0"/>
                </a:lnTo>
                <a:lnTo>
                  <a:pt x="0" y="0"/>
                </a:lnTo>
                <a:lnTo>
                  <a:pt x="10180" y="20358"/>
                </a:lnTo>
                <a:lnTo>
                  <a:pt x="178135" y="2035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5" name="object 805"/>
          <p:cNvSpPr/>
          <p:nvPr/>
        </p:nvSpPr>
        <p:spPr>
          <a:xfrm>
            <a:off x="2264187" y="2208730"/>
            <a:ext cx="161396" cy="18444"/>
          </a:xfrm>
          <a:custGeom>
            <a:avLst/>
            <a:gdLst/>
            <a:ahLst/>
            <a:cxnLst/>
            <a:rect l="l" t="t" r="r" b="b"/>
            <a:pathLst>
              <a:path w="178133" h="20357">
                <a:moveTo>
                  <a:pt x="167957" y="0"/>
                </a:moveTo>
                <a:lnTo>
                  <a:pt x="0" y="0"/>
                </a:lnTo>
                <a:lnTo>
                  <a:pt x="178133" y="20357"/>
                </a:lnTo>
                <a:lnTo>
                  <a:pt x="16795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6" name="object 806"/>
          <p:cNvSpPr/>
          <p:nvPr/>
        </p:nvSpPr>
        <p:spPr>
          <a:xfrm>
            <a:off x="2264187" y="2208730"/>
            <a:ext cx="161396" cy="18444"/>
          </a:xfrm>
          <a:custGeom>
            <a:avLst/>
            <a:gdLst/>
            <a:ahLst/>
            <a:cxnLst/>
            <a:rect l="l" t="t" r="r" b="b"/>
            <a:pathLst>
              <a:path w="178133" h="20357">
                <a:moveTo>
                  <a:pt x="0" y="0"/>
                </a:moveTo>
                <a:lnTo>
                  <a:pt x="178133" y="20357"/>
                </a:lnTo>
                <a:lnTo>
                  <a:pt x="10180" y="2035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7" name="object 807"/>
          <p:cNvSpPr/>
          <p:nvPr/>
        </p:nvSpPr>
        <p:spPr>
          <a:xfrm>
            <a:off x="2415436" y="2168153"/>
            <a:ext cx="129119" cy="66403"/>
          </a:xfrm>
          <a:custGeom>
            <a:avLst/>
            <a:gdLst/>
            <a:ahLst/>
            <a:cxnLst/>
            <a:rect l="l" t="t" r="r" b="b"/>
            <a:pathLst>
              <a:path w="142509" h="73289">
                <a:moveTo>
                  <a:pt x="142509" y="73289"/>
                </a:moveTo>
                <a:lnTo>
                  <a:pt x="103827" y="0"/>
                </a:lnTo>
                <a:lnTo>
                  <a:pt x="0" y="0"/>
                </a:lnTo>
                <a:lnTo>
                  <a:pt x="38681" y="73289"/>
                </a:lnTo>
                <a:lnTo>
                  <a:pt x="142509" y="7328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8" name="object 808"/>
          <p:cNvSpPr/>
          <p:nvPr/>
        </p:nvSpPr>
        <p:spPr>
          <a:xfrm>
            <a:off x="2415438" y="2168149"/>
            <a:ext cx="129117" cy="66403"/>
          </a:xfrm>
          <a:custGeom>
            <a:avLst/>
            <a:gdLst/>
            <a:ahLst/>
            <a:cxnLst/>
            <a:rect l="l" t="t" r="r" b="b"/>
            <a:pathLst>
              <a:path w="142507" h="73289">
                <a:moveTo>
                  <a:pt x="103826" y="0"/>
                </a:moveTo>
                <a:lnTo>
                  <a:pt x="0" y="0"/>
                </a:lnTo>
                <a:lnTo>
                  <a:pt x="142507" y="73289"/>
                </a:lnTo>
                <a:lnTo>
                  <a:pt x="10382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09" name="object 809"/>
          <p:cNvSpPr/>
          <p:nvPr/>
        </p:nvSpPr>
        <p:spPr>
          <a:xfrm>
            <a:off x="2415438" y="2168149"/>
            <a:ext cx="129117" cy="66403"/>
          </a:xfrm>
          <a:custGeom>
            <a:avLst/>
            <a:gdLst/>
            <a:ahLst/>
            <a:cxnLst/>
            <a:rect l="l" t="t" r="r" b="b"/>
            <a:pathLst>
              <a:path w="142507" h="73289">
                <a:moveTo>
                  <a:pt x="0" y="0"/>
                </a:moveTo>
                <a:lnTo>
                  <a:pt x="142507" y="73289"/>
                </a:lnTo>
                <a:lnTo>
                  <a:pt x="38680" y="7328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0" name="object 810"/>
          <p:cNvSpPr/>
          <p:nvPr/>
        </p:nvSpPr>
        <p:spPr>
          <a:xfrm>
            <a:off x="2751144" y="2236403"/>
            <a:ext cx="22134" cy="9220"/>
          </a:xfrm>
          <a:custGeom>
            <a:avLst/>
            <a:gdLst/>
            <a:ahLst/>
            <a:cxnLst/>
            <a:rect l="l" t="t" r="r" b="b"/>
            <a:pathLst>
              <a:path w="24429" h="10176">
                <a:moveTo>
                  <a:pt x="20354" y="0"/>
                </a:moveTo>
                <a:lnTo>
                  <a:pt x="0" y="10176"/>
                </a:lnTo>
                <a:lnTo>
                  <a:pt x="24429" y="10176"/>
                </a:lnTo>
                <a:lnTo>
                  <a:pt x="2035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1" name="object 811"/>
          <p:cNvSpPr/>
          <p:nvPr/>
        </p:nvSpPr>
        <p:spPr>
          <a:xfrm>
            <a:off x="2751146" y="2236397"/>
            <a:ext cx="22134" cy="9222"/>
          </a:xfrm>
          <a:custGeom>
            <a:avLst/>
            <a:gdLst/>
            <a:ahLst/>
            <a:cxnLst/>
            <a:rect l="l" t="t" r="r" b="b"/>
            <a:pathLst>
              <a:path w="24429" h="10178">
                <a:moveTo>
                  <a:pt x="20354" y="0"/>
                </a:moveTo>
                <a:lnTo>
                  <a:pt x="24429" y="10178"/>
                </a:lnTo>
                <a:lnTo>
                  <a:pt x="0" y="10178"/>
                </a:lnTo>
                <a:lnTo>
                  <a:pt x="2035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2" name="object 812"/>
          <p:cNvSpPr/>
          <p:nvPr/>
        </p:nvSpPr>
        <p:spPr>
          <a:xfrm>
            <a:off x="2422817" y="2245623"/>
            <a:ext cx="4612" cy="922"/>
          </a:xfrm>
          <a:custGeom>
            <a:avLst/>
            <a:gdLst/>
            <a:ahLst/>
            <a:cxnLst/>
            <a:rect l="l" t="t" r="r" b="b"/>
            <a:pathLst>
              <a:path w="5090" h="1018">
                <a:moveTo>
                  <a:pt x="4067" y="0"/>
                </a:moveTo>
                <a:lnTo>
                  <a:pt x="0" y="1018"/>
                </a:lnTo>
                <a:lnTo>
                  <a:pt x="5090" y="1018"/>
                </a:lnTo>
                <a:lnTo>
                  <a:pt x="406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3" name="object 813"/>
          <p:cNvSpPr/>
          <p:nvPr/>
        </p:nvSpPr>
        <p:spPr>
          <a:xfrm>
            <a:off x="2422817" y="2245620"/>
            <a:ext cx="4612" cy="921"/>
          </a:xfrm>
          <a:custGeom>
            <a:avLst/>
            <a:gdLst/>
            <a:ahLst/>
            <a:cxnLst/>
            <a:rect l="l" t="t" r="r" b="b"/>
            <a:pathLst>
              <a:path w="5090" h="1017">
                <a:moveTo>
                  <a:pt x="4069" y="0"/>
                </a:moveTo>
                <a:lnTo>
                  <a:pt x="5090" y="1017"/>
                </a:lnTo>
                <a:lnTo>
                  <a:pt x="0" y="1017"/>
                </a:lnTo>
                <a:lnTo>
                  <a:pt x="406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4" name="object 814"/>
          <p:cNvSpPr/>
          <p:nvPr/>
        </p:nvSpPr>
        <p:spPr>
          <a:xfrm>
            <a:off x="2810169" y="2208732"/>
            <a:ext cx="111594" cy="37813"/>
          </a:xfrm>
          <a:custGeom>
            <a:avLst/>
            <a:gdLst/>
            <a:ahLst/>
            <a:cxnLst/>
            <a:rect l="l" t="t" r="r" b="b"/>
            <a:pathLst>
              <a:path w="123167" h="41734">
                <a:moveTo>
                  <a:pt x="123167" y="41734"/>
                </a:moveTo>
                <a:lnTo>
                  <a:pt x="103823" y="0"/>
                </a:lnTo>
                <a:lnTo>
                  <a:pt x="91608" y="0"/>
                </a:lnTo>
                <a:lnTo>
                  <a:pt x="0" y="41734"/>
                </a:lnTo>
                <a:lnTo>
                  <a:pt x="123167" y="4173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5" name="object 815"/>
          <p:cNvSpPr/>
          <p:nvPr/>
        </p:nvSpPr>
        <p:spPr>
          <a:xfrm>
            <a:off x="2893172" y="2208730"/>
            <a:ext cx="28591" cy="37812"/>
          </a:xfrm>
          <a:custGeom>
            <a:avLst/>
            <a:gdLst/>
            <a:ahLst/>
            <a:cxnLst/>
            <a:rect l="l" t="t" r="r" b="b"/>
            <a:pathLst>
              <a:path w="31556" h="41733">
                <a:moveTo>
                  <a:pt x="12214" y="0"/>
                </a:moveTo>
                <a:lnTo>
                  <a:pt x="0" y="0"/>
                </a:lnTo>
                <a:lnTo>
                  <a:pt x="31556" y="41733"/>
                </a:lnTo>
                <a:lnTo>
                  <a:pt x="122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6" name="object 816"/>
          <p:cNvSpPr/>
          <p:nvPr/>
        </p:nvSpPr>
        <p:spPr>
          <a:xfrm>
            <a:off x="2810170" y="2208730"/>
            <a:ext cx="111593" cy="37812"/>
          </a:xfrm>
          <a:custGeom>
            <a:avLst/>
            <a:gdLst/>
            <a:ahLst/>
            <a:cxnLst/>
            <a:rect l="l" t="t" r="r" b="b"/>
            <a:pathLst>
              <a:path w="123166" h="41733">
                <a:moveTo>
                  <a:pt x="91609" y="0"/>
                </a:moveTo>
                <a:lnTo>
                  <a:pt x="123166" y="41733"/>
                </a:lnTo>
                <a:lnTo>
                  <a:pt x="0" y="41733"/>
                </a:lnTo>
                <a:lnTo>
                  <a:pt x="9160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7" name="object 817"/>
          <p:cNvSpPr/>
          <p:nvPr/>
        </p:nvSpPr>
        <p:spPr>
          <a:xfrm>
            <a:off x="2705949" y="2245623"/>
            <a:ext cx="77473" cy="21214"/>
          </a:xfrm>
          <a:custGeom>
            <a:avLst/>
            <a:gdLst/>
            <a:ahLst/>
            <a:cxnLst/>
            <a:rect l="l" t="t" r="r" b="b"/>
            <a:pathLst>
              <a:path w="85507" h="23414">
                <a:moveTo>
                  <a:pt x="85507" y="23414"/>
                </a:moveTo>
                <a:lnTo>
                  <a:pt x="74311" y="0"/>
                </a:lnTo>
                <a:lnTo>
                  <a:pt x="49881" y="0"/>
                </a:lnTo>
                <a:lnTo>
                  <a:pt x="0" y="23414"/>
                </a:lnTo>
                <a:lnTo>
                  <a:pt x="85507" y="2341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8" name="object 818"/>
          <p:cNvSpPr/>
          <p:nvPr/>
        </p:nvSpPr>
        <p:spPr>
          <a:xfrm>
            <a:off x="2751146" y="2245619"/>
            <a:ext cx="32278" cy="21212"/>
          </a:xfrm>
          <a:custGeom>
            <a:avLst/>
            <a:gdLst/>
            <a:ahLst/>
            <a:cxnLst/>
            <a:rect l="l" t="t" r="r" b="b"/>
            <a:pathLst>
              <a:path w="35625" h="23412">
                <a:moveTo>
                  <a:pt x="24429" y="0"/>
                </a:moveTo>
                <a:lnTo>
                  <a:pt x="0" y="0"/>
                </a:lnTo>
                <a:lnTo>
                  <a:pt x="35625" y="23412"/>
                </a:lnTo>
                <a:lnTo>
                  <a:pt x="2442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19" name="object 819"/>
          <p:cNvSpPr/>
          <p:nvPr/>
        </p:nvSpPr>
        <p:spPr>
          <a:xfrm>
            <a:off x="2705952" y="2245619"/>
            <a:ext cx="77472" cy="21212"/>
          </a:xfrm>
          <a:custGeom>
            <a:avLst/>
            <a:gdLst/>
            <a:ahLst/>
            <a:cxnLst/>
            <a:rect l="l" t="t" r="r" b="b"/>
            <a:pathLst>
              <a:path w="85506" h="23412">
                <a:moveTo>
                  <a:pt x="49880" y="0"/>
                </a:moveTo>
                <a:lnTo>
                  <a:pt x="85506" y="23412"/>
                </a:lnTo>
                <a:lnTo>
                  <a:pt x="0" y="23412"/>
                </a:lnTo>
                <a:lnTo>
                  <a:pt x="4988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0" name="object 820"/>
          <p:cNvSpPr/>
          <p:nvPr/>
        </p:nvSpPr>
        <p:spPr>
          <a:xfrm>
            <a:off x="2469850" y="2269603"/>
            <a:ext cx="4613" cy="1843"/>
          </a:xfrm>
          <a:custGeom>
            <a:avLst/>
            <a:gdLst/>
            <a:ahLst/>
            <a:cxnLst/>
            <a:rect l="l" t="t" r="r" b="b"/>
            <a:pathLst>
              <a:path w="5091" h="2034">
                <a:moveTo>
                  <a:pt x="0" y="0"/>
                </a:moveTo>
                <a:lnTo>
                  <a:pt x="1019" y="2034"/>
                </a:lnTo>
                <a:lnTo>
                  <a:pt x="5091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1" name="object 821"/>
          <p:cNvSpPr/>
          <p:nvPr/>
        </p:nvSpPr>
        <p:spPr>
          <a:xfrm>
            <a:off x="2469851" y="2269599"/>
            <a:ext cx="4612" cy="1843"/>
          </a:xfrm>
          <a:custGeom>
            <a:avLst/>
            <a:gdLst/>
            <a:ahLst/>
            <a:cxnLst/>
            <a:rect l="l" t="t" r="r" b="b"/>
            <a:pathLst>
              <a:path w="5090" h="2034">
                <a:moveTo>
                  <a:pt x="0" y="0"/>
                </a:moveTo>
                <a:lnTo>
                  <a:pt x="5090" y="0"/>
                </a:lnTo>
                <a:lnTo>
                  <a:pt x="1019" y="203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2" name="object 822"/>
          <p:cNvSpPr/>
          <p:nvPr/>
        </p:nvSpPr>
        <p:spPr>
          <a:xfrm>
            <a:off x="2810169" y="2246546"/>
            <a:ext cx="121738" cy="23057"/>
          </a:xfrm>
          <a:custGeom>
            <a:avLst/>
            <a:gdLst/>
            <a:ahLst/>
            <a:cxnLst/>
            <a:rect l="l" t="t" r="r" b="b"/>
            <a:pathLst>
              <a:path w="134363" h="25448">
                <a:moveTo>
                  <a:pt x="134363" y="25448"/>
                </a:moveTo>
                <a:lnTo>
                  <a:pt x="123167" y="0"/>
                </a:lnTo>
                <a:lnTo>
                  <a:pt x="0" y="0"/>
                </a:lnTo>
                <a:lnTo>
                  <a:pt x="11196" y="25448"/>
                </a:lnTo>
                <a:lnTo>
                  <a:pt x="134363" y="2544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3" name="object 823"/>
          <p:cNvSpPr/>
          <p:nvPr/>
        </p:nvSpPr>
        <p:spPr>
          <a:xfrm>
            <a:off x="2810170" y="2246541"/>
            <a:ext cx="121736" cy="23057"/>
          </a:xfrm>
          <a:custGeom>
            <a:avLst/>
            <a:gdLst/>
            <a:ahLst/>
            <a:cxnLst/>
            <a:rect l="l" t="t" r="r" b="b"/>
            <a:pathLst>
              <a:path w="134361" h="25448">
                <a:moveTo>
                  <a:pt x="123166" y="0"/>
                </a:moveTo>
                <a:lnTo>
                  <a:pt x="0" y="0"/>
                </a:lnTo>
                <a:lnTo>
                  <a:pt x="134361" y="25448"/>
                </a:lnTo>
                <a:lnTo>
                  <a:pt x="12316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4" name="object 824"/>
          <p:cNvSpPr/>
          <p:nvPr/>
        </p:nvSpPr>
        <p:spPr>
          <a:xfrm>
            <a:off x="2810170" y="2246541"/>
            <a:ext cx="121736" cy="23057"/>
          </a:xfrm>
          <a:custGeom>
            <a:avLst/>
            <a:gdLst/>
            <a:ahLst/>
            <a:cxnLst/>
            <a:rect l="l" t="t" r="r" b="b"/>
            <a:pathLst>
              <a:path w="134361" h="25448">
                <a:moveTo>
                  <a:pt x="0" y="0"/>
                </a:moveTo>
                <a:lnTo>
                  <a:pt x="134361" y="25448"/>
                </a:lnTo>
                <a:lnTo>
                  <a:pt x="11195" y="2544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5" name="object 825"/>
          <p:cNvSpPr/>
          <p:nvPr/>
        </p:nvSpPr>
        <p:spPr>
          <a:xfrm>
            <a:off x="2450483" y="2234556"/>
            <a:ext cx="94071" cy="35047"/>
          </a:xfrm>
          <a:custGeom>
            <a:avLst/>
            <a:gdLst/>
            <a:ahLst/>
            <a:cxnLst/>
            <a:rect l="l" t="t" r="r" b="b"/>
            <a:pathLst>
              <a:path w="103827" h="38681">
                <a:moveTo>
                  <a:pt x="26468" y="38681"/>
                </a:moveTo>
                <a:lnTo>
                  <a:pt x="103827" y="0"/>
                </a:lnTo>
                <a:lnTo>
                  <a:pt x="0" y="0"/>
                </a:lnTo>
                <a:lnTo>
                  <a:pt x="21376" y="38681"/>
                </a:lnTo>
                <a:lnTo>
                  <a:pt x="26468" y="3868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6" name="object 826"/>
          <p:cNvSpPr/>
          <p:nvPr/>
        </p:nvSpPr>
        <p:spPr>
          <a:xfrm>
            <a:off x="2450483" y="2234552"/>
            <a:ext cx="94071" cy="35047"/>
          </a:xfrm>
          <a:custGeom>
            <a:avLst/>
            <a:gdLst/>
            <a:ahLst/>
            <a:cxnLst/>
            <a:rect l="l" t="t" r="r" b="b"/>
            <a:pathLst>
              <a:path w="103826" h="38681">
                <a:moveTo>
                  <a:pt x="103826" y="0"/>
                </a:moveTo>
                <a:lnTo>
                  <a:pt x="0" y="0"/>
                </a:lnTo>
                <a:lnTo>
                  <a:pt x="26466" y="38681"/>
                </a:lnTo>
                <a:lnTo>
                  <a:pt x="10382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7" name="object 827"/>
          <p:cNvSpPr/>
          <p:nvPr/>
        </p:nvSpPr>
        <p:spPr>
          <a:xfrm>
            <a:off x="2450484" y="2234552"/>
            <a:ext cx="23979" cy="35047"/>
          </a:xfrm>
          <a:custGeom>
            <a:avLst/>
            <a:gdLst/>
            <a:ahLst/>
            <a:cxnLst/>
            <a:rect l="l" t="t" r="r" b="b"/>
            <a:pathLst>
              <a:path w="26466" h="38681">
                <a:moveTo>
                  <a:pt x="0" y="0"/>
                </a:moveTo>
                <a:lnTo>
                  <a:pt x="26466" y="38681"/>
                </a:lnTo>
                <a:lnTo>
                  <a:pt x="21376" y="3868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8" name="object 828"/>
          <p:cNvSpPr/>
          <p:nvPr/>
        </p:nvSpPr>
        <p:spPr>
          <a:xfrm>
            <a:off x="2273409" y="2227178"/>
            <a:ext cx="59024" cy="59024"/>
          </a:xfrm>
          <a:custGeom>
            <a:avLst/>
            <a:gdLst/>
            <a:ahLst/>
            <a:cxnLst/>
            <a:rect l="l" t="t" r="r" b="b"/>
            <a:pathLst>
              <a:path w="65145" h="65145">
                <a:moveTo>
                  <a:pt x="65145" y="48859"/>
                </a:moveTo>
                <a:lnTo>
                  <a:pt x="0" y="0"/>
                </a:lnTo>
                <a:lnTo>
                  <a:pt x="23411" y="48859"/>
                </a:lnTo>
                <a:lnTo>
                  <a:pt x="30535" y="65145"/>
                </a:lnTo>
                <a:lnTo>
                  <a:pt x="65145" y="4885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29" name="object 829"/>
          <p:cNvSpPr/>
          <p:nvPr/>
        </p:nvSpPr>
        <p:spPr>
          <a:xfrm>
            <a:off x="2273411" y="2227174"/>
            <a:ext cx="59024" cy="44268"/>
          </a:xfrm>
          <a:custGeom>
            <a:avLst/>
            <a:gdLst/>
            <a:ahLst/>
            <a:cxnLst/>
            <a:rect l="l" t="t" r="r" b="b"/>
            <a:pathLst>
              <a:path w="65145" h="48859">
                <a:moveTo>
                  <a:pt x="0" y="0"/>
                </a:moveTo>
                <a:lnTo>
                  <a:pt x="23410" y="48859"/>
                </a:lnTo>
                <a:lnTo>
                  <a:pt x="65145" y="4885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0" name="object 830"/>
          <p:cNvSpPr/>
          <p:nvPr/>
        </p:nvSpPr>
        <p:spPr>
          <a:xfrm>
            <a:off x="2294621" y="2271443"/>
            <a:ext cx="37814" cy="14755"/>
          </a:xfrm>
          <a:custGeom>
            <a:avLst/>
            <a:gdLst/>
            <a:ahLst/>
            <a:cxnLst/>
            <a:rect l="l" t="t" r="r" b="b"/>
            <a:pathLst>
              <a:path w="41735" h="16285">
                <a:moveTo>
                  <a:pt x="0" y="0"/>
                </a:moveTo>
                <a:lnTo>
                  <a:pt x="41735" y="0"/>
                </a:lnTo>
                <a:lnTo>
                  <a:pt x="7124" y="1628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1" name="object 831"/>
          <p:cNvSpPr/>
          <p:nvPr/>
        </p:nvSpPr>
        <p:spPr>
          <a:xfrm>
            <a:off x="2273409" y="2227178"/>
            <a:ext cx="152173" cy="44268"/>
          </a:xfrm>
          <a:custGeom>
            <a:avLst/>
            <a:gdLst/>
            <a:ahLst/>
            <a:cxnLst/>
            <a:rect l="l" t="t" r="r" b="b"/>
            <a:pathLst>
              <a:path w="167954" h="48859">
                <a:moveTo>
                  <a:pt x="0" y="0"/>
                </a:moveTo>
                <a:lnTo>
                  <a:pt x="65145" y="48859"/>
                </a:lnTo>
                <a:lnTo>
                  <a:pt x="16795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2" name="object 832"/>
          <p:cNvSpPr/>
          <p:nvPr/>
        </p:nvSpPr>
        <p:spPr>
          <a:xfrm>
            <a:off x="2273411" y="2227174"/>
            <a:ext cx="152171" cy="44268"/>
          </a:xfrm>
          <a:custGeom>
            <a:avLst/>
            <a:gdLst/>
            <a:ahLst/>
            <a:cxnLst/>
            <a:rect l="l" t="t" r="r" b="b"/>
            <a:pathLst>
              <a:path w="167952" h="48859">
                <a:moveTo>
                  <a:pt x="0" y="0"/>
                </a:moveTo>
                <a:lnTo>
                  <a:pt x="167952" y="0"/>
                </a:lnTo>
                <a:lnTo>
                  <a:pt x="65145" y="4885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3" name="object 833"/>
          <p:cNvSpPr/>
          <p:nvPr/>
        </p:nvSpPr>
        <p:spPr>
          <a:xfrm>
            <a:off x="2686584" y="2289892"/>
            <a:ext cx="922" cy="0"/>
          </a:xfrm>
          <a:custGeom>
            <a:avLst/>
            <a:gdLst/>
            <a:ahLst/>
            <a:cxnLst/>
            <a:rect l="l" t="t" r="r" b="b"/>
            <a:pathLst>
              <a:path w="1018">
                <a:moveTo>
                  <a:pt x="1018" y="0"/>
                </a:moveTo>
                <a:lnTo>
                  <a:pt x="0" y="0"/>
                </a:lnTo>
                <a:lnTo>
                  <a:pt x="1018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4" name="object 834"/>
          <p:cNvSpPr/>
          <p:nvPr/>
        </p:nvSpPr>
        <p:spPr>
          <a:xfrm>
            <a:off x="2686586" y="2289888"/>
            <a:ext cx="923" cy="0"/>
          </a:xfrm>
          <a:custGeom>
            <a:avLst/>
            <a:gdLst/>
            <a:ahLst/>
            <a:cxnLst/>
            <a:rect l="l" t="t" r="r" b="b"/>
            <a:pathLst>
              <a:path w="1019">
                <a:moveTo>
                  <a:pt x="1019" y="0"/>
                </a:moveTo>
                <a:lnTo>
                  <a:pt x="0" y="0"/>
                </a:lnTo>
                <a:lnTo>
                  <a:pt x="101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5" name="object 835"/>
          <p:cNvSpPr/>
          <p:nvPr/>
        </p:nvSpPr>
        <p:spPr>
          <a:xfrm>
            <a:off x="3250090" y="2210576"/>
            <a:ext cx="117127" cy="79316"/>
          </a:xfrm>
          <a:custGeom>
            <a:avLst/>
            <a:gdLst/>
            <a:ahLst/>
            <a:cxnLst/>
            <a:rect l="l" t="t" r="r" b="b"/>
            <a:pathLst>
              <a:path w="129273" h="87541">
                <a:moveTo>
                  <a:pt x="129273" y="87541"/>
                </a:moveTo>
                <a:lnTo>
                  <a:pt x="83465" y="0"/>
                </a:lnTo>
                <a:lnTo>
                  <a:pt x="0" y="0"/>
                </a:lnTo>
                <a:lnTo>
                  <a:pt x="45806" y="87541"/>
                </a:lnTo>
                <a:lnTo>
                  <a:pt x="129273" y="8754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6" name="object 836"/>
          <p:cNvSpPr/>
          <p:nvPr/>
        </p:nvSpPr>
        <p:spPr>
          <a:xfrm>
            <a:off x="3250092" y="2210570"/>
            <a:ext cx="117126" cy="79317"/>
          </a:xfrm>
          <a:custGeom>
            <a:avLst/>
            <a:gdLst/>
            <a:ahLst/>
            <a:cxnLst/>
            <a:rect l="l" t="t" r="r" b="b"/>
            <a:pathLst>
              <a:path w="129272" h="87542">
                <a:moveTo>
                  <a:pt x="83466" y="0"/>
                </a:moveTo>
                <a:lnTo>
                  <a:pt x="0" y="0"/>
                </a:lnTo>
                <a:lnTo>
                  <a:pt x="129272" y="87542"/>
                </a:lnTo>
                <a:lnTo>
                  <a:pt x="8346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7" name="object 837"/>
          <p:cNvSpPr/>
          <p:nvPr/>
        </p:nvSpPr>
        <p:spPr>
          <a:xfrm>
            <a:off x="3250092" y="2210570"/>
            <a:ext cx="117126" cy="79317"/>
          </a:xfrm>
          <a:custGeom>
            <a:avLst/>
            <a:gdLst/>
            <a:ahLst/>
            <a:cxnLst/>
            <a:rect l="l" t="t" r="r" b="b"/>
            <a:pathLst>
              <a:path w="129272" h="87542">
                <a:moveTo>
                  <a:pt x="0" y="0"/>
                </a:moveTo>
                <a:lnTo>
                  <a:pt x="129272" y="87542"/>
                </a:lnTo>
                <a:lnTo>
                  <a:pt x="45805" y="8754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8" name="object 838"/>
          <p:cNvSpPr/>
          <p:nvPr/>
        </p:nvSpPr>
        <p:spPr>
          <a:xfrm>
            <a:off x="2322290" y="2246546"/>
            <a:ext cx="128192" cy="47958"/>
          </a:xfrm>
          <a:custGeom>
            <a:avLst/>
            <a:gdLst/>
            <a:ahLst/>
            <a:cxnLst/>
            <a:rect l="l" t="t" r="r" b="b"/>
            <a:pathLst>
              <a:path w="141486" h="52931">
                <a:moveTo>
                  <a:pt x="141486" y="52931"/>
                </a:moveTo>
                <a:lnTo>
                  <a:pt x="116042" y="0"/>
                </a:lnTo>
                <a:lnTo>
                  <a:pt x="110952" y="0"/>
                </a:lnTo>
                <a:lnTo>
                  <a:pt x="0" y="52931"/>
                </a:lnTo>
                <a:lnTo>
                  <a:pt x="141486" y="5293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39" name="object 839"/>
          <p:cNvSpPr/>
          <p:nvPr/>
        </p:nvSpPr>
        <p:spPr>
          <a:xfrm>
            <a:off x="2422818" y="2246541"/>
            <a:ext cx="27665" cy="47959"/>
          </a:xfrm>
          <a:custGeom>
            <a:avLst/>
            <a:gdLst/>
            <a:ahLst/>
            <a:cxnLst/>
            <a:rect l="l" t="t" r="r" b="b"/>
            <a:pathLst>
              <a:path w="30534" h="52932">
                <a:moveTo>
                  <a:pt x="5090" y="0"/>
                </a:moveTo>
                <a:lnTo>
                  <a:pt x="0" y="0"/>
                </a:lnTo>
                <a:lnTo>
                  <a:pt x="30534" y="52932"/>
                </a:lnTo>
                <a:lnTo>
                  <a:pt x="50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0" name="object 840"/>
          <p:cNvSpPr/>
          <p:nvPr/>
        </p:nvSpPr>
        <p:spPr>
          <a:xfrm>
            <a:off x="2322292" y="2246541"/>
            <a:ext cx="128192" cy="47959"/>
          </a:xfrm>
          <a:custGeom>
            <a:avLst/>
            <a:gdLst/>
            <a:ahLst/>
            <a:cxnLst/>
            <a:rect l="l" t="t" r="r" b="b"/>
            <a:pathLst>
              <a:path w="141486" h="52932">
                <a:moveTo>
                  <a:pt x="110951" y="0"/>
                </a:moveTo>
                <a:lnTo>
                  <a:pt x="141486" y="52932"/>
                </a:lnTo>
                <a:lnTo>
                  <a:pt x="0" y="52932"/>
                </a:lnTo>
                <a:lnTo>
                  <a:pt x="11095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1" name="object 841"/>
          <p:cNvSpPr/>
          <p:nvPr/>
        </p:nvSpPr>
        <p:spPr>
          <a:xfrm>
            <a:off x="2820313" y="2269603"/>
            <a:ext cx="42424" cy="42423"/>
          </a:xfrm>
          <a:custGeom>
            <a:avLst/>
            <a:gdLst/>
            <a:ahLst/>
            <a:cxnLst/>
            <a:rect l="l" t="t" r="r" b="b"/>
            <a:pathLst>
              <a:path w="46824" h="46822">
                <a:moveTo>
                  <a:pt x="46824" y="34607"/>
                </a:moveTo>
                <a:lnTo>
                  <a:pt x="0" y="0"/>
                </a:lnTo>
                <a:lnTo>
                  <a:pt x="16286" y="34607"/>
                </a:lnTo>
                <a:lnTo>
                  <a:pt x="21376" y="46822"/>
                </a:lnTo>
                <a:lnTo>
                  <a:pt x="46824" y="3460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2" name="object 842"/>
          <p:cNvSpPr/>
          <p:nvPr/>
        </p:nvSpPr>
        <p:spPr>
          <a:xfrm>
            <a:off x="2820314" y="2269599"/>
            <a:ext cx="42425" cy="31356"/>
          </a:xfrm>
          <a:custGeom>
            <a:avLst/>
            <a:gdLst/>
            <a:ahLst/>
            <a:cxnLst/>
            <a:rect l="l" t="t" r="r" b="b"/>
            <a:pathLst>
              <a:path w="46825" h="34608">
                <a:moveTo>
                  <a:pt x="0" y="0"/>
                </a:moveTo>
                <a:lnTo>
                  <a:pt x="16285" y="34608"/>
                </a:lnTo>
                <a:lnTo>
                  <a:pt x="46825" y="3460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3" name="object 843"/>
          <p:cNvSpPr/>
          <p:nvPr/>
        </p:nvSpPr>
        <p:spPr>
          <a:xfrm>
            <a:off x="2835069" y="2300956"/>
            <a:ext cx="27670" cy="11065"/>
          </a:xfrm>
          <a:custGeom>
            <a:avLst/>
            <a:gdLst/>
            <a:ahLst/>
            <a:cxnLst/>
            <a:rect l="l" t="t" r="r" b="b"/>
            <a:pathLst>
              <a:path w="30539" h="12213">
                <a:moveTo>
                  <a:pt x="0" y="0"/>
                </a:moveTo>
                <a:lnTo>
                  <a:pt x="30539" y="0"/>
                </a:lnTo>
                <a:lnTo>
                  <a:pt x="5090" y="1221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4" name="object 844"/>
          <p:cNvSpPr/>
          <p:nvPr/>
        </p:nvSpPr>
        <p:spPr>
          <a:xfrm>
            <a:off x="2820313" y="2269603"/>
            <a:ext cx="111594" cy="31355"/>
          </a:xfrm>
          <a:custGeom>
            <a:avLst/>
            <a:gdLst/>
            <a:ahLst/>
            <a:cxnLst/>
            <a:rect l="l" t="t" r="r" b="b"/>
            <a:pathLst>
              <a:path w="123167" h="34607">
                <a:moveTo>
                  <a:pt x="0" y="0"/>
                </a:moveTo>
                <a:lnTo>
                  <a:pt x="46824" y="34607"/>
                </a:lnTo>
                <a:lnTo>
                  <a:pt x="123167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5" name="object 845"/>
          <p:cNvSpPr/>
          <p:nvPr/>
        </p:nvSpPr>
        <p:spPr>
          <a:xfrm>
            <a:off x="2820314" y="2269599"/>
            <a:ext cx="111593" cy="31356"/>
          </a:xfrm>
          <a:custGeom>
            <a:avLst/>
            <a:gdLst/>
            <a:ahLst/>
            <a:cxnLst/>
            <a:rect l="l" t="t" r="r" b="b"/>
            <a:pathLst>
              <a:path w="123166" h="34608">
                <a:moveTo>
                  <a:pt x="0" y="0"/>
                </a:moveTo>
                <a:lnTo>
                  <a:pt x="123166" y="0"/>
                </a:lnTo>
                <a:lnTo>
                  <a:pt x="46825" y="3460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6" name="object 846"/>
          <p:cNvSpPr/>
          <p:nvPr/>
        </p:nvSpPr>
        <p:spPr>
          <a:xfrm>
            <a:off x="2322290" y="2294503"/>
            <a:ext cx="131881" cy="6455"/>
          </a:xfrm>
          <a:custGeom>
            <a:avLst/>
            <a:gdLst/>
            <a:ahLst/>
            <a:cxnLst/>
            <a:rect l="l" t="t" r="r" b="b"/>
            <a:pathLst>
              <a:path w="145558" h="7124">
                <a:moveTo>
                  <a:pt x="145558" y="7124"/>
                </a:moveTo>
                <a:lnTo>
                  <a:pt x="141486" y="0"/>
                </a:lnTo>
                <a:lnTo>
                  <a:pt x="0" y="0"/>
                </a:lnTo>
                <a:lnTo>
                  <a:pt x="4071" y="7124"/>
                </a:lnTo>
                <a:lnTo>
                  <a:pt x="145558" y="712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7" name="object 847"/>
          <p:cNvSpPr/>
          <p:nvPr/>
        </p:nvSpPr>
        <p:spPr>
          <a:xfrm>
            <a:off x="2322292" y="2294500"/>
            <a:ext cx="131881" cy="6455"/>
          </a:xfrm>
          <a:custGeom>
            <a:avLst/>
            <a:gdLst/>
            <a:ahLst/>
            <a:cxnLst/>
            <a:rect l="l" t="t" r="r" b="b"/>
            <a:pathLst>
              <a:path w="145557" h="7124">
                <a:moveTo>
                  <a:pt x="141486" y="0"/>
                </a:moveTo>
                <a:lnTo>
                  <a:pt x="0" y="0"/>
                </a:lnTo>
                <a:lnTo>
                  <a:pt x="145557" y="7124"/>
                </a:lnTo>
                <a:lnTo>
                  <a:pt x="14148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8" name="object 848"/>
          <p:cNvSpPr/>
          <p:nvPr/>
        </p:nvSpPr>
        <p:spPr>
          <a:xfrm>
            <a:off x="2322292" y="2294500"/>
            <a:ext cx="131881" cy="6455"/>
          </a:xfrm>
          <a:custGeom>
            <a:avLst/>
            <a:gdLst/>
            <a:ahLst/>
            <a:cxnLst/>
            <a:rect l="l" t="t" r="r" b="b"/>
            <a:pathLst>
              <a:path w="145557" h="7124">
                <a:moveTo>
                  <a:pt x="0" y="0"/>
                </a:moveTo>
                <a:lnTo>
                  <a:pt x="145557" y="7124"/>
                </a:lnTo>
                <a:lnTo>
                  <a:pt x="4070" y="712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49" name="object 849"/>
          <p:cNvSpPr/>
          <p:nvPr/>
        </p:nvSpPr>
        <p:spPr>
          <a:xfrm>
            <a:off x="3291591" y="2289892"/>
            <a:ext cx="75624" cy="27669"/>
          </a:xfrm>
          <a:custGeom>
            <a:avLst/>
            <a:gdLst/>
            <a:ahLst/>
            <a:cxnLst/>
            <a:rect l="l" t="t" r="r" b="b"/>
            <a:pathLst>
              <a:path w="83466" h="30538">
                <a:moveTo>
                  <a:pt x="83466" y="0"/>
                </a:moveTo>
                <a:lnTo>
                  <a:pt x="0" y="0"/>
                </a:lnTo>
                <a:lnTo>
                  <a:pt x="15267" y="30538"/>
                </a:lnTo>
                <a:lnTo>
                  <a:pt x="8346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0" name="object 850"/>
          <p:cNvSpPr/>
          <p:nvPr/>
        </p:nvSpPr>
        <p:spPr>
          <a:xfrm>
            <a:off x="3291594" y="2289888"/>
            <a:ext cx="13833" cy="27668"/>
          </a:xfrm>
          <a:custGeom>
            <a:avLst/>
            <a:gdLst/>
            <a:ahLst/>
            <a:cxnLst/>
            <a:rect l="l" t="t" r="r" b="b"/>
            <a:pathLst>
              <a:path w="15268" h="30537">
                <a:moveTo>
                  <a:pt x="15268" y="30537"/>
                </a:moveTo>
                <a:lnTo>
                  <a:pt x="0" y="0"/>
                </a:lnTo>
                <a:lnTo>
                  <a:pt x="15268" y="30537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1" name="object 851"/>
          <p:cNvSpPr/>
          <p:nvPr/>
        </p:nvSpPr>
        <p:spPr>
          <a:xfrm>
            <a:off x="3291593" y="2289888"/>
            <a:ext cx="75624" cy="27668"/>
          </a:xfrm>
          <a:custGeom>
            <a:avLst/>
            <a:gdLst/>
            <a:ahLst/>
            <a:cxnLst/>
            <a:rect l="l" t="t" r="r" b="b"/>
            <a:pathLst>
              <a:path w="83466" h="30537">
                <a:moveTo>
                  <a:pt x="15268" y="30537"/>
                </a:moveTo>
                <a:lnTo>
                  <a:pt x="0" y="0"/>
                </a:lnTo>
                <a:lnTo>
                  <a:pt x="83466" y="0"/>
                </a:lnTo>
                <a:lnTo>
                  <a:pt x="15268" y="30537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2" name="object 852"/>
          <p:cNvSpPr/>
          <p:nvPr/>
        </p:nvSpPr>
        <p:spPr>
          <a:xfrm>
            <a:off x="2335200" y="2320326"/>
            <a:ext cx="77468" cy="29512"/>
          </a:xfrm>
          <a:custGeom>
            <a:avLst/>
            <a:gdLst/>
            <a:ahLst/>
            <a:cxnLst/>
            <a:rect l="l" t="t" r="r" b="b"/>
            <a:pathLst>
              <a:path w="85502" h="32572">
                <a:moveTo>
                  <a:pt x="0" y="0"/>
                </a:moveTo>
                <a:lnTo>
                  <a:pt x="16286" y="32572"/>
                </a:lnTo>
                <a:lnTo>
                  <a:pt x="85502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3" name="object 853"/>
          <p:cNvSpPr/>
          <p:nvPr/>
        </p:nvSpPr>
        <p:spPr>
          <a:xfrm>
            <a:off x="2335200" y="2320323"/>
            <a:ext cx="77470" cy="29512"/>
          </a:xfrm>
          <a:custGeom>
            <a:avLst/>
            <a:gdLst/>
            <a:ahLst/>
            <a:cxnLst/>
            <a:rect l="l" t="t" r="r" b="b"/>
            <a:pathLst>
              <a:path w="85504" h="32572">
                <a:moveTo>
                  <a:pt x="0" y="0"/>
                </a:moveTo>
                <a:lnTo>
                  <a:pt x="85504" y="0"/>
                </a:lnTo>
                <a:lnTo>
                  <a:pt x="16287" y="3257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4" name="object 854"/>
          <p:cNvSpPr/>
          <p:nvPr/>
        </p:nvSpPr>
        <p:spPr>
          <a:xfrm>
            <a:off x="2623870" y="2289892"/>
            <a:ext cx="77470" cy="30435"/>
          </a:xfrm>
          <a:custGeom>
            <a:avLst/>
            <a:gdLst/>
            <a:ahLst/>
            <a:cxnLst/>
            <a:rect l="l" t="t" r="r" b="b"/>
            <a:pathLst>
              <a:path w="85504" h="33591">
                <a:moveTo>
                  <a:pt x="85504" y="33591"/>
                </a:moveTo>
                <a:lnTo>
                  <a:pt x="70236" y="0"/>
                </a:lnTo>
                <a:lnTo>
                  <a:pt x="69217" y="0"/>
                </a:lnTo>
                <a:lnTo>
                  <a:pt x="0" y="33591"/>
                </a:lnTo>
                <a:lnTo>
                  <a:pt x="85504" y="3359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5" name="object 855"/>
          <p:cNvSpPr/>
          <p:nvPr/>
        </p:nvSpPr>
        <p:spPr>
          <a:xfrm>
            <a:off x="2686586" y="2289888"/>
            <a:ext cx="14755" cy="30435"/>
          </a:xfrm>
          <a:custGeom>
            <a:avLst/>
            <a:gdLst/>
            <a:ahLst/>
            <a:cxnLst/>
            <a:rect l="l" t="t" r="r" b="b"/>
            <a:pathLst>
              <a:path w="16285" h="33591">
                <a:moveTo>
                  <a:pt x="1019" y="0"/>
                </a:moveTo>
                <a:lnTo>
                  <a:pt x="0" y="0"/>
                </a:lnTo>
                <a:lnTo>
                  <a:pt x="16285" y="33591"/>
                </a:lnTo>
                <a:lnTo>
                  <a:pt x="101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6" name="object 856"/>
          <p:cNvSpPr/>
          <p:nvPr/>
        </p:nvSpPr>
        <p:spPr>
          <a:xfrm>
            <a:off x="2623871" y="2289888"/>
            <a:ext cx="77470" cy="30435"/>
          </a:xfrm>
          <a:custGeom>
            <a:avLst/>
            <a:gdLst/>
            <a:ahLst/>
            <a:cxnLst/>
            <a:rect l="l" t="t" r="r" b="b"/>
            <a:pathLst>
              <a:path w="85504" h="33591">
                <a:moveTo>
                  <a:pt x="69218" y="0"/>
                </a:moveTo>
                <a:lnTo>
                  <a:pt x="85504" y="33591"/>
                </a:lnTo>
                <a:lnTo>
                  <a:pt x="0" y="33591"/>
                </a:lnTo>
                <a:lnTo>
                  <a:pt x="6921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7" name="object 857"/>
          <p:cNvSpPr/>
          <p:nvPr/>
        </p:nvSpPr>
        <p:spPr>
          <a:xfrm>
            <a:off x="2325978" y="2300959"/>
            <a:ext cx="128192" cy="19368"/>
          </a:xfrm>
          <a:custGeom>
            <a:avLst/>
            <a:gdLst/>
            <a:ahLst/>
            <a:cxnLst/>
            <a:rect l="l" t="t" r="r" b="b"/>
            <a:pathLst>
              <a:path w="141486" h="21376">
                <a:moveTo>
                  <a:pt x="95680" y="21376"/>
                </a:moveTo>
                <a:lnTo>
                  <a:pt x="141486" y="0"/>
                </a:lnTo>
                <a:lnTo>
                  <a:pt x="0" y="0"/>
                </a:lnTo>
                <a:lnTo>
                  <a:pt x="10177" y="21376"/>
                </a:lnTo>
                <a:lnTo>
                  <a:pt x="95680" y="2137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8" name="object 858"/>
          <p:cNvSpPr/>
          <p:nvPr/>
        </p:nvSpPr>
        <p:spPr>
          <a:xfrm>
            <a:off x="2325980" y="2300955"/>
            <a:ext cx="128192" cy="19368"/>
          </a:xfrm>
          <a:custGeom>
            <a:avLst/>
            <a:gdLst/>
            <a:ahLst/>
            <a:cxnLst/>
            <a:rect l="l" t="t" r="r" b="b"/>
            <a:pathLst>
              <a:path w="141486" h="21376">
                <a:moveTo>
                  <a:pt x="141486" y="0"/>
                </a:moveTo>
                <a:lnTo>
                  <a:pt x="0" y="0"/>
                </a:lnTo>
                <a:lnTo>
                  <a:pt x="95681" y="21376"/>
                </a:lnTo>
                <a:lnTo>
                  <a:pt x="14148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59" name="object 859"/>
          <p:cNvSpPr/>
          <p:nvPr/>
        </p:nvSpPr>
        <p:spPr>
          <a:xfrm>
            <a:off x="2325980" y="2300955"/>
            <a:ext cx="86691" cy="19368"/>
          </a:xfrm>
          <a:custGeom>
            <a:avLst/>
            <a:gdLst/>
            <a:ahLst/>
            <a:cxnLst/>
            <a:rect l="l" t="t" r="r" b="b"/>
            <a:pathLst>
              <a:path w="95681" h="21376">
                <a:moveTo>
                  <a:pt x="0" y="0"/>
                </a:moveTo>
                <a:lnTo>
                  <a:pt x="95681" y="21376"/>
                </a:lnTo>
                <a:lnTo>
                  <a:pt x="10176" y="2137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0" name="object 860"/>
          <p:cNvSpPr/>
          <p:nvPr/>
        </p:nvSpPr>
        <p:spPr>
          <a:xfrm>
            <a:off x="2847059" y="2368284"/>
            <a:ext cx="32279" cy="11990"/>
          </a:xfrm>
          <a:custGeom>
            <a:avLst/>
            <a:gdLst/>
            <a:ahLst/>
            <a:cxnLst/>
            <a:rect l="l" t="t" r="r" b="b"/>
            <a:pathLst>
              <a:path w="35626" h="13233">
                <a:moveTo>
                  <a:pt x="29519" y="0"/>
                </a:moveTo>
                <a:lnTo>
                  <a:pt x="0" y="13233"/>
                </a:lnTo>
                <a:lnTo>
                  <a:pt x="35626" y="13233"/>
                </a:lnTo>
                <a:lnTo>
                  <a:pt x="29519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1" name="object 861"/>
          <p:cNvSpPr/>
          <p:nvPr/>
        </p:nvSpPr>
        <p:spPr>
          <a:xfrm>
            <a:off x="2847060" y="2368281"/>
            <a:ext cx="32278" cy="11990"/>
          </a:xfrm>
          <a:custGeom>
            <a:avLst/>
            <a:gdLst/>
            <a:ahLst/>
            <a:cxnLst/>
            <a:rect l="l" t="t" r="r" b="b"/>
            <a:pathLst>
              <a:path w="35625" h="13233">
                <a:moveTo>
                  <a:pt x="29520" y="0"/>
                </a:moveTo>
                <a:lnTo>
                  <a:pt x="35625" y="13233"/>
                </a:lnTo>
                <a:lnTo>
                  <a:pt x="0" y="13233"/>
                </a:lnTo>
                <a:lnTo>
                  <a:pt x="2952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2" name="object 862"/>
          <p:cNvSpPr/>
          <p:nvPr/>
        </p:nvSpPr>
        <p:spPr>
          <a:xfrm>
            <a:off x="2635858" y="2380275"/>
            <a:ext cx="2768" cy="1843"/>
          </a:xfrm>
          <a:custGeom>
            <a:avLst/>
            <a:gdLst/>
            <a:ahLst/>
            <a:cxnLst/>
            <a:rect l="l" t="t" r="r" b="b"/>
            <a:pathLst>
              <a:path w="3055" h="2034">
                <a:moveTo>
                  <a:pt x="3055" y="0"/>
                </a:moveTo>
                <a:lnTo>
                  <a:pt x="0" y="2034"/>
                </a:lnTo>
                <a:lnTo>
                  <a:pt x="3055" y="2034"/>
                </a:lnTo>
                <a:lnTo>
                  <a:pt x="3055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3" name="object 863"/>
          <p:cNvSpPr/>
          <p:nvPr/>
        </p:nvSpPr>
        <p:spPr>
          <a:xfrm>
            <a:off x="2635859" y="2380271"/>
            <a:ext cx="2769" cy="1843"/>
          </a:xfrm>
          <a:custGeom>
            <a:avLst/>
            <a:gdLst/>
            <a:ahLst/>
            <a:cxnLst/>
            <a:rect l="l" t="t" r="r" b="b"/>
            <a:pathLst>
              <a:path w="3056" h="2034">
                <a:moveTo>
                  <a:pt x="3056" y="0"/>
                </a:moveTo>
                <a:lnTo>
                  <a:pt x="3056" y="2034"/>
                </a:lnTo>
                <a:lnTo>
                  <a:pt x="0" y="2034"/>
                </a:lnTo>
                <a:lnTo>
                  <a:pt x="305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4" name="object 864"/>
          <p:cNvSpPr/>
          <p:nvPr/>
        </p:nvSpPr>
        <p:spPr>
          <a:xfrm>
            <a:off x="2705949" y="2266838"/>
            <a:ext cx="132809" cy="115279"/>
          </a:xfrm>
          <a:custGeom>
            <a:avLst/>
            <a:gdLst/>
            <a:ahLst/>
            <a:cxnLst/>
            <a:rect l="l" t="t" r="r" b="b"/>
            <a:pathLst>
              <a:path w="146582" h="127234">
                <a:moveTo>
                  <a:pt x="146582" y="127234"/>
                </a:moveTo>
                <a:lnTo>
                  <a:pt x="85507" y="0"/>
                </a:lnTo>
                <a:lnTo>
                  <a:pt x="0" y="0"/>
                </a:lnTo>
                <a:lnTo>
                  <a:pt x="61078" y="127234"/>
                </a:lnTo>
                <a:lnTo>
                  <a:pt x="146582" y="12723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5" name="object 865"/>
          <p:cNvSpPr/>
          <p:nvPr/>
        </p:nvSpPr>
        <p:spPr>
          <a:xfrm>
            <a:off x="2705952" y="2266832"/>
            <a:ext cx="132807" cy="115282"/>
          </a:xfrm>
          <a:custGeom>
            <a:avLst/>
            <a:gdLst/>
            <a:ahLst/>
            <a:cxnLst/>
            <a:rect l="l" t="t" r="r" b="b"/>
            <a:pathLst>
              <a:path w="146580" h="127237">
                <a:moveTo>
                  <a:pt x="85506" y="0"/>
                </a:moveTo>
                <a:lnTo>
                  <a:pt x="0" y="0"/>
                </a:lnTo>
                <a:lnTo>
                  <a:pt x="146580" y="127237"/>
                </a:lnTo>
                <a:lnTo>
                  <a:pt x="855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6" name="object 866"/>
          <p:cNvSpPr/>
          <p:nvPr/>
        </p:nvSpPr>
        <p:spPr>
          <a:xfrm>
            <a:off x="2705952" y="2266832"/>
            <a:ext cx="132807" cy="115282"/>
          </a:xfrm>
          <a:custGeom>
            <a:avLst/>
            <a:gdLst/>
            <a:ahLst/>
            <a:cxnLst/>
            <a:rect l="l" t="t" r="r" b="b"/>
            <a:pathLst>
              <a:path w="146580" h="127237">
                <a:moveTo>
                  <a:pt x="0" y="0"/>
                </a:moveTo>
                <a:lnTo>
                  <a:pt x="146580" y="127237"/>
                </a:lnTo>
                <a:lnTo>
                  <a:pt x="61076" y="12723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7" name="object 867"/>
          <p:cNvSpPr/>
          <p:nvPr/>
        </p:nvSpPr>
        <p:spPr>
          <a:xfrm>
            <a:off x="2810168" y="2380275"/>
            <a:ext cx="77470" cy="18445"/>
          </a:xfrm>
          <a:custGeom>
            <a:avLst/>
            <a:gdLst/>
            <a:ahLst/>
            <a:cxnLst/>
            <a:rect l="l" t="t" r="r" b="b"/>
            <a:pathLst>
              <a:path w="85504" h="20358">
                <a:moveTo>
                  <a:pt x="85504" y="20358"/>
                </a:moveTo>
                <a:lnTo>
                  <a:pt x="76342" y="0"/>
                </a:lnTo>
                <a:lnTo>
                  <a:pt x="40716" y="0"/>
                </a:lnTo>
                <a:lnTo>
                  <a:pt x="0" y="20358"/>
                </a:lnTo>
                <a:lnTo>
                  <a:pt x="85504" y="2035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8" name="object 868"/>
          <p:cNvSpPr/>
          <p:nvPr/>
        </p:nvSpPr>
        <p:spPr>
          <a:xfrm>
            <a:off x="2847060" y="2380272"/>
            <a:ext cx="40578" cy="18444"/>
          </a:xfrm>
          <a:custGeom>
            <a:avLst/>
            <a:gdLst/>
            <a:ahLst/>
            <a:cxnLst/>
            <a:rect l="l" t="t" r="r" b="b"/>
            <a:pathLst>
              <a:path w="44786" h="20357">
                <a:moveTo>
                  <a:pt x="35625" y="0"/>
                </a:moveTo>
                <a:lnTo>
                  <a:pt x="0" y="0"/>
                </a:lnTo>
                <a:lnTo>
                  <a:pt x="44786" y="20357"/>
                </a:lnTo>
                <a:lnTo>
                  <a:pt x="3562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69" name="object 869"/>
          <p:cNvSpPr/>
          <p:nvPr/>
        </p:nvSpPr>
        <p:spPr>
          <a:xfrm>
            <a:off x="2810170" y="2380272"/>
            <a:ext cx="77467" cy="18444"/>
          </a:xfrm>
          <a:custGeom>
            <a:avLst/>
            <a:gdLst/>
            <a:ahLst/>
            <a:cxnLst/>
            <a:rect l="l" t="t" r="r" b="b"/>
            <a:pathLst>
              <a:path w="85501" h="20357">
                <a:moveTo>
                  <a:pt x="40715" y="0"/>
                </a:moveTo>
                <a:lnTo>
                  <a:pt x="85501" y="20357"/>
                </a:lnTo>
                <a:lnTo>
                  <a:pt x="0" y="20357"/>
                </a:lnTo>
                <a:lnTo>
                  <a:pt x="4071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0" name="object 870"/>
          <p:cNvSpPr/>
          <p:nvPr/>
        </p:nvSpPr>
        <p:spPr>
          <a:xfrm>
            <a:off x="2761288" y="2382118"/>
            <a:ext cx="23057" cy="30435"/>
          </a:xfrm>
          <a:custGeom>
            <a:avLst/>
            <a:gdLst/>
            <a:ahLst/>
            <a:cxnLst/>
            <a:rect l="l" t="t" r="r" b="b"/>
            <a:pathLst>
              <a:path w="25448" h="33591">
                <a:moveTo>
                  <a:pt x="25448" y="28503"/>
                </a:moveTo>
                <a:lnTo>
                  <a:pt x="0" y="0"/>
                </a:lnTo>
                <a:lnTo>
                  <a:pt x="13233" y="28503"/>
                </a:lnTo>
                <a:lnTo>
                  <a:pt x="15267" y="33591"/>
                </a:lnTo>
                <a:lnTo>
                  <a:pt x="25448" y="2850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1" name="object 871"/>
          <p:cNvSpPr/>
          <p:nvPr/>
        </p:nvSpPr>
        <p:spPr>
          <a:xfrm>
            <a:off x="2761289" y="2382115"/>
            <a:ext cx="23055" cy="25824"/>
          </a:xfrm>
          <a:custGeom>
            <a:avLst/>
            <a:gdLst/>
            <a:ahLst/>
            <a:cxnLst/>
            <a:rect l="l" t="t" r="r" b="b"/>
            <a:pathLst>
              <a:path w="25446" h="28502">
                <a:moveTo>
                  <a:pt x="0" y="0"/>
                </a:moveTo>
                <a:lnTo>
                  <a:pt x="13234" y="28502"/>
                </a:lnTo>
                <a:lnTo>
                  <a:pt x="25446" y="2850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2" name="object 872"/>
          <p:cNvSpPr/>
          <p:nvPr/>
        </p:nvSpPr>
        <p:spPr>
          <a:xfrm>
            <a:off x="2773280" y="2407939"/>
            <a:ext cx="11065" cy="4610"/>
          </a:xfrm>
          <a:custGeom>
            <a:avLst/>
            <a:gdLst/>
            <a:ahLst/>
            <a:cxnLst/>
            <a:rect l="l" t="t" r="r" b="b"/>
            <a:pathLst>
              <a:path w="12212" h="5088">
                <a:moveTo>
                  <a:pt x="0" y="0"/>
                </a:moveTo>
                <a:lnTo>
                  <a:pt x="12212" y="0"/>
                </a:lnTo>
                <a:lnTo>
                  <a:pt x="2032" y="508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3" name="object 873"/>
          <p:cNvSpPr/>
          <p:nvPr/>
        </p:nvSpPr>
        <p:spPr>
          <a:xfrm>
            <a:off x="2761288" y="2382118"/>
            <a:ext cx="77470" cy="25825"/>
          </a:xfrm>
          <a:custGeom>
            <a:avLst/>
            <a:gdLst/>
            <a:ahLst/>
            <a:cxnLst/>
            <a:rect l="l" t="t" r="r" b="b"/>
            <a:pathLst>
              <a:path w="85504" h="28503">
                <a:moveTo>
                  <a:pt x="0" y="0"/>
                </a:moveTo>
                <a:lnTo>
                  <a:pt x="25448" y="28503"/>
                </a:lnTo>
                <a:lnTo>
                  <a:pt x="8550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4" name="object 874"/>
          <p:cNvSpPr/>
          <p:nvPr/>
        </p:nvSpPr>
        <p:spPr>
          <a:xfrm>
            <a:off x="2761289" y="2382115"/>
            <a:ext cx="77470" cy="25824"/>
          </a:xfrm>
          <a:custGeom>
            <a:avLst/>
            <a:gdLst/>
            <a:ahLst/>
            <a:cxnLst/>
            <a:rect l="l" t="t" r="r" b="b"/>
            <a:pathLst>
              <a:path w="85504" h="28502">
                <a:moveTo>
                  <a:pt x="0" y="0"/>
                </a:moveTo>
                <a:lnTo>
                  <a:pt x="85504" y="0"/>
                </a:lnTo>
                <a:lnTo>
                  <a:pt x="25446" y="2850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5" name="object 875"/>
          <p:cNvSpPr/>
          <p:nvPr/>
        </p:nvSpPr>
        <p:spPr>
          <a:xfrm>
            <a:off x="2623870" y="2320326"/>
            <a:ext cx="118972" cy="87616"/>
          </a:xfrm>
          <a:custGeom>
            <a:avLst/>
            <a:gdLst/>
            <a:ahLst/>
            <a:cxnLst/>
            <a:rect l="l" t="t" r="r" b="b"/>
            <a:pathLst>
              <a:path w="131310" h="96702">
                <a:moveTo>
                  <a:pt x="131310" y="96702"/>
                </a:moveTo>
                <a:lnTo>
                  <a:pt x="85504" y="0"/>
                </a:lnTo>
                <a:lnTo>
                  <a:pt x="0" y="0"/>
                </a:lnTo>
                <a:lnTo>
                  <a:pt x="45806" y="96702"/>
                </a:lnTo>
                <a:lnTo>
                  <a:pt x="131310" y="9670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6" name="object 876"/>
          <p:cNvSpPr/>
          <p:nvPr/>
        </p:nvSpPr>
        <p:spPr>
          <a:xfrm>
            <a:off x="2623871" y="2320323"/>
            <a:ext cx="118972" cy="87616"/>
          </a:xfrm>
          <a:custGeom>
            <a:avLst/>
            <a:gdLst/>
            <a:ahLst/>
            <a:cxnLst/>
            <a:rect l="l" t="t" r="r" b="b"/>
            <a:pathLst>
              <a:path w="131310" h="96702">
                <a:moveTo>
                  <a:pt x="85504" y="0"/>
                </a:moveTo>
                <a:lnTo>
                  <a:pt x="0" y="0"/>
                </a:lnTo>
                <a:lnTo>
                  <a:pt x="131310" y="96702"/>
                </a:lnTo>
                <a:lnTo>
                  <a:pt x="8550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7" name="object 877"/>
          <p:cNvSpPr/>
          <p:nvPr/>
        </p:nvSpPr>
        <p:spPr>
          <a:xfrm>
            <a:off x="2623871" y="2320323"/>
            <a:ext cx="118972" cy="87616"/>
          </a:xfrm>
          <a:custGeom>
            <a:avLst/>
            <a:gdLst/>
            <a:ahLst/>
            <a:cxnLst/>
            <a:rect l="l" t="t" r="r" b="b"/>
            <a:pathLst>
              <a:path w="131310" h="96702">
                <a:moveTo>
                  <a:pt x="0" y="0"/>
                </a:moveTo>
                <a:lnTo>
                  <a:pt x="131310" y="96702"/>
                </a:lnTo>
                <a:lnTo>
                  <a:pt x="45808" y="96702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8" name="object 878"/>
          <p:cNvSpPr/>
          <p:nvPr/>
        </p:nvSpPr>
        <p:spPr>
          <a:xfrm>
            <a:off x="2550091" y="2382118"/>
            <a:ext cx="110670" cy="41502"/>
          </a:xfrm>
          <a:custGeom>
            <a:avLst/>
            <a:gdLst/>
            <a:ahLst/>
            <a:cxnLst/>
            <a:rect l="l" t="t" r="r" b="b"/>
            <a:pathLst>
              <a:path w="122147" h="45806">
                <a:moveTo>
                  <a:pt x="122147" y="45806"/>
                </a:moveTo>
                <a:lnTo>
                  <a:pt x="97717" y="0"/>
                </a:lnTo>
                <a:lnTo>
                  <a:pt x="94661" y="0"/>
                </a:lnTo>
                <a:lnTo>
                  <a:pt x="0" y="45806"/>
                </a:lnTo>
                <a:lnTo>
                  <a:pt x="122147" y="4580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79" name="object 879"/>
          <p:cNvSpPr/>
          <p:nvPr/>
        </p:nvSpPr>
        <p:spPr>
          <a:xfrm>
            <a:off x="2635860" y="2382115"/>
            <a:ext cx="24903" cy="41501"/>
          </a:xfrm>
          <a:custGeom>
            <a:avLst/>
            <a:gdLst/>
            <a:ahLst/>
            <a:cxnLst/>
            <a:rect l="l" t="t" r="r" b="b"/>
            <a:pathLst>
              <a:path w="27486" h="45805">
                <a:moveTo>
                  <a:pt x="3056" y="0"/>
                </a:moveTo>
                <a:lnTo>
                  <a:pt x="0" y="0"/>
                </a:lnTo>
                <a:lnTo>
                  <a:pt x="27486" y="45805"/>
                </a:lnTo>
                <a:lnTo>
                  <a:pt x="305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0" name="object 880"/>
          <p:cNvSpPr/>
          <p:nvPr/>
        </p:nvSpPr>
        <p:spPr>
          <a:xfrm>
            <a:off x="2550091" y="2382115"/>
            <a:ext cx="110672" cy="41501"/>
          </a:xfrm>
          <a:custGeom>
            <a:avLst/>
            <a:gdLst/>
            <a:ahLst/>
            <a:cxnLst/>
            <a:rect l="l" t="t" r="r" b="b"/>
            <a:pathLst>
              <a:path w="122149" h="45805">
                <a:moveTo>
                  <a:pt x="94663" y="0"/>
                </a:moveTo>
                <a:lnTo>
                  <a:pt x="122149" y="45805"/>
                </a:lnTo>
                <a:lnTo>
                  <a:pt x="0" y="45805"/>
                </a:lnTo>
                <a:lnTo>
                  <a:pt x="9466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1" name="object 881"/>
          <p:cNvSpPr/>
          <p:nvPr/>
        </p:nvSpPr>
        <p:spPr>
          <a:xfrm>
            <a:off x="2491984" y="2430999"/>
            <a:ext cx="19368" cy="7380"/>
          </a:xfrm>
          <a:custGeom>
            <a:avLst/>
            <a:gdLst/>
            <a:ahLst/>
            <a:cxnLst/>
            <a:rect l="l" t="t" r="r" b="b"/>
            <a:pathLst>
              <a:path w="21376" h="8145">
                <a:moveTo>
                  <a:pt x="17306" y="0"/>
                </a:moveTo>
                <a:lnTo>
                  <a:pt x="0" y="8145"/>
                </a:lnTo>
                <a:lnTo>
                  <a:pt x="21376" y="8145"/>
                </a:lnTo>
                <a:lnTo>
                  <a:pt x="1730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2" name="object 882"/>
          <p:cNvSpPr/>
          <p:nvPr/>
        </p:nvSpPr>
        <p:spPr>
          <a:xfrm>
            <a:off x="2491985" y="2430994"/>
            <a:ext cx="19368" cy="7380"/>
          </a:xfrm>
          <a:custGeom>
            <a:avLst/>
            <a:gdLst/>
            <a:ahLst/>
            <a:cxnLst/>
            <a:rect l="l" t="t" r="r" b="b"/>
            <a:pathLst>
              <a:path w="21376" h="8145">
                <a:moveTo>
                  <a:pt x="17305" y="0"/>
                </a:moveTo>
                <a:lnTo>
                  <a:pt x="21376" y="8145"/>
                </a:lnTo>
                <a:lnTo>
                  <a:pt x="0" y="8145"/>
                </a:lnTo>
                <a:lnTo>
                  <a:pt x="1730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3" name="object 883"/>
          <p:cNvSpPr/>
          <p:nvPr/>
        </p:nvSpPr>
        <p:spPr>
          <a:xfrm>
            <a:off x="2665373" y="2407944"/>
            <a:ext cx="30436" cy="30435"/>
          </a:xfrm>
          <a:custGeom>
            <a:avLst/>
            <a:gdLst/>
            <a:ahLst/>
            <a:cxnLst/>
            <a:rect l="l" t="t" r="r" b="b"/>
            <a:pathLst>
              <a:path w="33592" h="33591">
                <a:moveTo>
                  <a:pt x="33592" y="25445"/>
                </a:moveTo>
                <a:lnTo>
                  <a:pt x="0" y="0"/>
                </a:lnTo>
                <a:lnTo>
                  <a:pt x="12214" y="25445"/>
                </a:lnTo>
                <a:lnTo>
                  <a:pt x="16286" y="33591"/>
                </a:lnTo>
                <a:lnTo>
                  <a:pt x="33592" y="2544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4" name="object 884"/>
          <p:cNvSpPr/>
          <p:nvPr/>
        </p:nvSpPr>
        <p:spPr>
          <a:xfrm>
            <a:off x="2665375" y="2407939"/>
            <a:ext cx="30435" cy="23054"/>
          </a:xfrm>
          <a:custGeom>
            <a:avLst/>
            <a:gdLst/>
            <a:ahLst/>
            <a:cxnLst/>
            <a:rect l="l" t="t" r="r" b="b"/>
            <a:pathLst>
              <a:path w="33591" h="25445">
                <a:moveTo>
                  <a:pt x="0" y="0"/>
                </a:moveTo>
                <a:lnTo>
                  <a:pt x="12214" y="25445"/>
                </a:lnTo>
                <a:lnTo>
                  <a:pt x="33591" y="2544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5" name="object 885"/>
          <p:cNvSpPr/>
          <p:nvPr/>
        </p:nvSpPr>
        <p:spPr>
          <a:xfrm>
            <a:off x="2676442" y="2430994"/>
            <a:ext cx="19368" cy="7380"/>
          </a:xfrm>
          <a:custGeom>
            <a:avLst/>
            <a:gdLst/>
            <a:ahLst/>
            <a:cxnLst/>
            <a:rect l="l" t="t" r="r" b="b"/>
            <a:pathLst>
              <a:path w="21376" h="8145">
                <a:moveTo>
                  <a:pt x="0" y="0"/>
                </a:moveTo>
                <a:lnTo>
                  <a:pt x="21376" y="0"/>
                </a:lnTo>
                <a:lnTo>
                  <a:pt x="4070" y="814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6" name="object 886"/>
          <p:cNvSpPr/>
          <p:nvPr/>
        </p:nvSpPr>
        <p:spPr>
          <a:xfrm>
            <a:off x="2665373" y="2407944"/>
            <a:ext cx="77470" cy="23054"/>
          </a:xfrm>
          <a:custGeom>
            <a:avLst/>
            <a:gdLst/>
            <a:ahLst/>
            <a:cxnLst/>
            <a:rect l="l" t="t" r="r" b="b"/>
            <a:pathLst>
              <a:path w="85504" h="25445">
                <a:moveTo>
                  <a:pt x="0" y="0"/>
                </a:moveTo>
                <a:lnTo>
                  <a:pt x="33592" y="25445"/>
                </a:lnTo>
                <a:lnTo>
                  <a:pt x="8550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7" name="object 887"/>
          <p:cNvSpPr/>
          <p:nvPr/>
        </p:nvSpPr>
        <p:spPr>
          <a:xfrm>
            <a:off x="2665375" y="2407939"/>
            <a:ext cx="77467" cy="23054"/>
          </a:xfrm>
          <a:custGeom>
            <a:avLst/>
            <a:gdLst/>
            <a:ahLst/>
            <a:cxnLst/>
            <a:rect l="l" t="t" r="r" b="b"/>
            <a:pathLst>
              <a:path w="85501" h="25445">
                <a:moveTo>
                  <a:pt x="0" y="0"/>
                </a:moveTo>
                <a:lnTo>
                  <a:pt x="85501" y="0"/>
                </a:lnTo>
                <a:lnTo>
                  <a:pt x="33591" y="2544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8" name="object 888"/>
          <p:cNvSpPr/>
          <p:nvPr/>
        </p:nvSpPr>
        <p:spPr>
          <a:xfrm>
            <a:off x="2550090" y="2423621"/>
            <a:ext cx="122658" cy="24899"/>
          </a:xfrm>
          <a:custGeom>
            <a:avLst/>
            <a:gdLst/>
            <a:ahLst/>
            <a:cxnLst/>
            <a:rect l="l" t="t" r="r" b="b"/>
            <a:pathLst>
              <a:path w="135378" h="27481">
                <a:moveTo>
                  <a:pt x="135378" y="27481"/>
                </a:moveTo>
                <a:lnTo>
                  <a:pt x="122147" y="0"/>
                </a:lnTo>
                <a:lnTo>
                  <a:pt x="0" y="0"/>
                </a:lnTo>
                <a:lnTo>
                  <a:pt x="13229" y="27481"/>
                </a:lnTo>
                <a:lnTo>
                  <a:pt x="135378" y="2748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89" name="object 889"/>
          <p:cNvSpPr/>
          <p:nvPr/>
        </p:nvSpPr>
        <p:spPr>
          <a:xfrm>
            <a:off x="2550091" y="2423617"/>
            <a:ext cx="122659" cy="24899"/>
          </a:xfrm>
          <a:custGeom>
            <a:avLst/>
            <a:gdLst/>
            <a:ahLst/>
            <a:cxnLst/>
            <a:rect l="l" t="t" r="r" b="b"/>
            <a:pathLst>
              <a:path w="135379" h="27481">
                <a:moveTo>
                  <a:pt x="122149" y="0"/>
                </a:moveTo>
                <a:lnTo>
                  <a:pt x="0" y="0"/>
                </a:lnTo>
                <a:lnTo>
                  <a:pt x="135379" y="27481"/>
                </a:lnTo>
                <a:lnTo>
                  <a:pt x="12214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0" name="object 890"/>
          <p:cNvSpPr/>
          <p:nvPr/>
        </p:nvSpPr>
        <p:spPr>
          <a:xfrm>
            <a:off x="2550091" y="2423617"/>
            <a:ext cx="122659" cy="24899"/>
          </a:xfrm>
          <a:custGeom>
            <a:avLst/>
            <a:gdLst/>
            <a:ahLst/>
            <a:cxnLst/>
            <a:rect l="l" t="t" r="r" b="b"/>
            <a:pathLst>
              <a:path w="135379" h="27481">
                <a:moveTo>
                  <a:pt x="0" y="0"/>
                </a:moveTo>
                <a:lnTo>
                  <a:pt x="135379" y="27481"/>
                </a:lnTo>
                <a:lnTo>
                  <a:pt x="13230" y="2748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1" name="object 891"/>
          <p:cNvSpPr/>
          <p:nvPr/>
        </p:nvSpPr>
        <p:spPr>
          <a:xfrm>
            <a:off x="2562077" y="2448519"/>
            <a:ext cx="58102" cy="42428"/>
          </a:xfrm>
          <a:custGeom>
            <a:avLst/>
            <a:gdLst/>
            <a:ahLst/>
            <a:cxnLst/>
            <a:rect l="l" t="t" r="r" b="b"/>
            <a:pathLst>
              <a:path w="64127" h="46828">
                <a:moveTo>
                  <a:pt x="64127" y="28505"/>
                </a:moveTo>
                <a:lnTo>
                  <a:pt x="0" y="0"/>
                </a:lnTo>
                <a:lnTo>
                  <a:pt x="15267" y="28505"/>
                </a:lnTo>
                <a:lnTo>
                  <a:pt x="24429" y="46828"/>
                </a:lnTo>
                <a:lnTo>
                  <a:pt x="64127" y="2850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2" name="object 892"/>
          <p:cNvSpPr/>
          <p:nvPr/>
        </p:nvSpPr>
        <p:spPr>
          <a:xfrm>
            <a:off x="2562078" y="2448516"/>
            <a:ext cx="58103" cy="25826"/>
          </a:xfrm>
          <a:custGeom>
            <a:avLst/>
            <a:gdLst/>
            <a:ahLst/>
            <a:cxnLst/>
            <a:rect l="l" t="t" r="r" b="b"/>
            <a:pathLst>
              <a:path w="64128" h="28504">
                <a:moveTo>
                  <a:pt x="0" y="0"/>
                </a:moveTo>
                <a:lnTo>
                  <a:pt x="15268" y="28504"/>
                </a:lnTo>
                <a:lnTo>
                  <a:pt x="64128" y="2850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3" name="object 893"/>
          <p:cNvSpPr/>
          <p:nvPr/>
        </p:nvSpPr>
        <p:spPr>
          <a:xfrm>
            <a:off x="2575913" y="2474343"/>
            <a:ext cx="44268" cy="16602"/>
          </a:xfrm>
          <a:custGeom>
            <a:avLst/>
            <a:gdLst/>
            <a:ahLst/>
            <a:cxnLst/>
            <a:rect l="l" t="t" r="r" b="b"/>
            <a:pathLst>
              <a:path w="48859" h="18324">
                <a:moveTo>
                  <a:pt x="0" y="0"/>
                </a:moveTo>
                <a:lnTo>
                  <a:pt x="48859" y="0"/>
                </a:lnTo>
                <a:lnTo>
                  <a:pt x="9161" y="1832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4" name="object 894"/>
          <p:cNvSpPr/>
          <p:nvPr/>
        </p:nvSpPr>
        <p:spPr>
          <a:xfrm>
            <a:off x="2562077" y="2448520"/>
            <a:ext cx="110671" cy="25827"/>
          </a:xfrm>
          <a:custGeom>
            <a:avLst/>
            <a:gdLst/>
            <a:ahLst/>
            <a:cxnLst/>
            <a:rect l="l" t="t" r="r" b="b"/>
            <a:pathLst>
              <a:path w="122148" h="28505">
                <a:moveTo>
                  <a:pt x="0" y="0"/>
                </a:moveTo>
                <a:lnTo>
                  <a:pt x="64127" y="28505"/>
                </a:lnTo>
                <a:lnTo>
                  <a:pt x="122148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5" name="object 895"/>
          <p:cNvSpPr/>
          <p:nvPr/>
        </p:nvSpPr>
        <p:spPr>
          <a:xfrm>
            <a:off x="2562078" y="2448516"/>
            <a:ext cx="110672" cy="25826"/>
          </a:xfrm>
          <a:custGeom>
            <a:avLst/>
            <a:gdLst/>
            <a:ahLst/>
            <a:cxnLst/>
            <a:rect l="l" t="t" r="r" b="b"/>
            <a:pathLst>
              <a:path w="122149" h="28504">
                <a:moveTo>
                  <a:pt x="0" y="0"/>
                </a:moveTo>
                <a:lnTo>
                  <a:pt x="122149" y="0"/>
                </a:lnTo>
                <a:lnTo>
                  <a:pt x="64128" y="2850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6" name="object 896"/>
          <p:cNvSpPr/>
          <p:nvPr/>
        </p:nvSpPr>
        <p:spPr>
          <a:xfrm>
            <a:off x="2419128" y="2438380"/>
            <a:ext cx="107905" cy="35967"/>
          </a:xfrm>
          <a:custGeom>
            <a:avLst/>
            <a:gdLst/>
            <a:ahLst/>
            <a:cxnLst/>
            <a:rect l="l" t="t" r="r" b="b"/>
            <a:pathLst>
              <a:path w="119095" h="39697">
                <a:moveTo>
                  <a:pt x="119095" y="39697"/>
                </a:moveTo>
                <a:lnTo>
                  <a:pt x="101789" y="0"/>
                </a:lnTo>
                <a:lnTo>
                  <a:pt x="80412" y="0"/>
                </a:lnTo>
                <a:lnTo>
                  <a:pt x="0" y="39697"/>
                </a:lnTo>
                <a:lnTo>
                  <a:pt x="119095" y="3969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7" name="object 897"/>
          <p:cNvSpPr/>
          <p:nvPr/>
        </p:nvSpPr>
        <p:spPr>
          <a:xfrm>
            <a:off x="2491986" y="2438374"/>
            <a:ext cx="35047" cy="35968"/>
          </a:xfrm>
          <a:custGeom>
            <a:avLst/>
            <a:gdLst/>
            <a:ahLst/>
            <a:cxnLst/>
            <a:rect l="l" t="t" r="r" b="b"/>
            <a:pathLst>
              <a:path w="38681" h="39698">
                <a:moveTo>
                  <a:pt x="21376" y="0"/>
                </a:moveTo>
                <a:lnTo>
                  <a:pt x="0" y="0"/>
                </a:lnTo>
                <a:lnTo>
                  <a:pt x="38681" y="39698"/>
                </a:lnTo>
                <a:lnTo>
                  <a:pt x="2137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8" name="object 898"/>
          <p:cNvSpPr/>
          <p:nvPr/>
        </p:nvSpPr>
        <p:spPr>
          <a:xfrm>
            <a:off x="2419129" y="2438374"/>
            <a:ext cx="107902" cy="35968"/>
          </a:xfrm>
          <a:custGeom>
            <a:avLst/>
            <a:gdLst/>
            <a:ahLst/>
            <a:cxnLst/>
            <a:rect l="l" t="t" r="r" b="b"/>
            <a:pathLst>
              <a:path w="119092" h="39698">
                <a:moveTo>
                  <a:pt x="80411" y="0"/>
                </a:moveTo>
                <a:lnTo>
                  <a:pt x="119092" y="39698"/>
                </a:lnTo>
                <a:lnTo>
                  <a:pt x="0" y="39698"/>
                </a:lnTo>
                <a:lnTo>
                  <a:pt x="8041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899" name="object 899"/>
          <p:cNvSpPr/>
          <p:nvPr/>
        </p:nvSpPr>
        <p:spPr>
          <a:xfrm>
            <a:off x="2810169" y="2398720"/>
            <a:ext cx="121738" cy="122662"/>
          </a:xfrm>
          <a:custGeom>
            <a:avLst/>
            <a:gdLst/>
            <a:ahLst/>
            <a:cxnLst/>
            <a:rect l="l" t="t" r="r" b="b"/>
            <a:pathLst>
              <a:path w="134363" h="135382">
                <a:moveTo>
                  <a:pt x="134363" y="101793"/>
                </a:moveTo>
                <a:lnTo>
                  <a:pt x="0" y="0"/>
                </a:lnTo>
                <a:lnTo>
                  <a:pt x="48859" y="101793"/>
                </a:lnTo>
                <a:lnTo>
                  <a:pt x="64127" y="135382"/>
                </a:lnTo>
                <a:lnTo>
                  <a:pt x="134363" y="10179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0" name="object 900"/>
          <p:cNvSpPr/>
          <p:nvPr/>
        </p:nvSpPr>
        <p:spPr>
          <a:xfrm>
            <a:off x="2810170" y="2398716"/>
            <a:ext cx="121736" cy="92229"/>
          </a:xfrm>
          <a:custGeom>
            <a:avLst/>
            <a:gdLst/>
            <a:ahLst/>
            <a:cxnLst/>
            <a:rect l="l" t="t" r="r" b="b"/>
            <a:pathLst>
              <a:path w="134361" h="101794">
                <a:moveTo>
                  <a:pt x="0" y="0"/>
                </a:moveTo>
                <a:lnTo>
                  <a:pt x="48859" y="101794"/>
                </a:lnTo>
                <a:lnTo>
                  <a:pt x="134361" y="10179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1" name="object 901"/>
          <p:cNvSpPr/>
          <p:nvPr/>
        </p:nvSpPr>
        <p:spPr>
          <a:xfrm>
            <a:off x="2854440" y="2490946"/>
            <a:ext cx="77467" cy="30430"/>
          </a:xfrm>
          <a:custGeom>
            <a:avLst/>
            <a:gdLst/>
            <a:ahLst/>
            <a:cxnLst/>
            <a:rect l="l" t="t" r="r" b="b"/>
            <a:pathLst>
              <a:path w="85501" h="33586">
                <a:moveTo>
                  <a:pt x="0" y="0"/>
                </a:moveTo>
                <a:lnTo>
                  <a:pt x="85501" y="0"/>
                </a:lnTo>
                <a:lnTo>
                  <a:pt x="15266" y="3358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2" name="object 902"/>
          <p:cNvSpPr/>
          <p:nvPr/>
        </p:nvSpPr>
        <p:spPr>
          <a:xfrm>
            <a:off x="2810169" y="2398720"/>
            <a:ext cx="121738" cy="92229"/>
          </a:xfrm>
          <a:custGeom>
            <a:avLst/>
            <a:gdLst/>
            <a:ahLst/>
            <a:cxnLst/>
            <a:rect l="l" t="t" r="r" b="b"/>
            <a:pathLst>
              <a:path w="134363" h="101793">
                <a:moveTo>
                  <a:pt x="0" y="0"/>
                </a:moveTo>
                <a:lnTo>
                  <a:pt x="134363" y="101793"/>
                </a:lnTo>
                <a:lnTo>
                  <a:pt x="8550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3" name="object 903"/>
          <p:cNvSpPr/>
          <p:nvPr/>
        </p:nvSpPr>
        <p:spPr>
          <a:xfrm>
            <a:off x="2810170" y="2398716"/>
            <a:ext cx="121736" cy="92229"/>
          </a:xfrm>
          <a:custGeom>
            <a:avLst/>
            <a:gdLst/>
            <a:ahLst/>
            <a:cxnLst/>
            <a:rect l="l" t="t" r="r" b="b"/>
            <a:pathLst>
              <a:path w="134361" h="101794">
                <a:moveTo>
                  <a:pt x="0" y="0"/>
                </a:moveTo>
                <a:lnTo>
                  <a:pt x="85501" y="0"/>
                </a:lnTo>
                <a:lnTo>
                  <a:pt x="134361" y="10179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4" name="object 904"/>
          <p:cNvSpPr/>
          <p:nvPr/>
        </p:nvSpPr>
        <p:spPr>
          <a:xfrm>
            <a:off x="2419128" y="2474347"/>
            <a:ext cx="169695" cy="175231"/>
          </a:xfrm>
          <a:custGeom>
            <a:avLst/>
            <a:gdLst/>
            <a:ahLst/>
            <a:cxnLst/>
            <a:rect l="l" t="t" r="r" b="b"/>
            <a:pathLst>
              <a:path w="187293" h="193403">
                <a:moveTo>
                  <a:pt x="187293" y="145558"/>
                </a:moveTo>
                <a:lnTo>
                  <a:pt x="0" y="0"/>
                </a:lnTo>
                <a:lnTo>
                  <a:pt x="67183" y="145558"/>
                </a:lnTo>
                <a:lnTo>
                  <a:pt x="89575" y="193403"/>
                </a:lnTo>
                <a:lnTo>
                  <a:pt x="187293" y="14555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5" name="object 905"/>
          <p:cNvSpPr/>
          <p:nvPr/>
        </p:nvSpPr>
        <p:spPr>
          <a:xfrm>
            <a:off x="2419129" y="2474343"/>
            <a:ext cx="169694" cy="131883"/>
          </a:xfrm>
          <a:custGeom>
            <a:avLst/>
            <a:gdLst/>
            <a:ahLst/>
            <a:cxnLst/>
            <a:rect l="l" t="t" r="r" b="b"/>
            <a:pathLst>
              <a:path w="187292" h="145560">
                <a:moveTo>
                  <a:pt x="0" y="0"/>
                </a:moveTo>
                <a:lnTo>
                  <a:pt x="67182" y="145560"/>
                </a:lnTo>
                <a:lnTo>
                  <a:pt x="187292" y="14556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6" name="object 906"/>
          <p:cNvSpPr/>
          <p:nvPr/>
        </p:nvSpPr>
        <p:spPr>
          <a:xfrm>
            <a:off x="2479999" y="2606226"/>
            <a:ext cx="108824" cy="43346"/>
          </a:xfrm>
          <a:custGeom>
            <a:avLst/>
            <a:gdLst/>
            <a:ahLst/>
            <a:cxnLst/>
            <a:rect l="l" t="t" r="r" b="b"/>
            <a:pathLst>
              <a:path w="120109" h="47841">
                <a:moveTo>
                  <a:pt x="0" y="0"/>
                </a:moveTo>
                <a:lnTo>
                  <a:pt x="120109" y="0"/>
                </a:lnTo>
                <a:lnTo>
                  <a:pt x="22393" y="4784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7" name="object 907"/>
          <p:cNvSpPr/>
          <p:nvPr/>
        </p:nvSpPr>
        <p:spPr>
          <a:xfrm>
            <a:off x="2419128" y="2474346"/>
            <a:ext cx="169695" cy="131881"/>
          </a:xfrm>
          <a:custGeom>
            <a:avLst/>
            <a:gdLst/>
            <a:ahLst/>
            <a:cxnLst/>
            <a:rect l="l" t="t" r="r" b="b"/>
            <a:pathLst>
              <a:path w="187293" h="145558">
                <a:moveTo>
                  <a:pt x="0" y="0"/>
                </a:moveTo>
                <a:lnTo>
                  <a:pt x="187293" y="145558"/>
                </a:lnTo>
                <a:lnTo>
                  <a:pt x="119095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8" name="object 908"/>
          <p:cNvSpPr/>
          <p:nvPr/>
        </p:nvSpPr>
        <p:spPr>
          <a:xfrm>
            <a:off x="2419129" y="2474343"/>
            <a:ext cx="169694" cy="131883"/>
          </a:xfrm>
          <a:custGeom>
            <a:avLst/>
            <a:gdLst/>
            <a:ahLst/>
            <a:cxnLst/>
            <a:rect l="l" t="t" r="r" b="b"/>
            <a:pathLst>
              <a:path w="187292" h="145560">
                <a:moveTo>
                  <a:pt x="0" y="0"/>
                </a:moveTo>
                <a:lnTo>
                  <a:pt x="119092" y="0"/>
                </a:lnTo>
                <a:lnTo>
                  <a:pt x="187292" y="14556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09" name="object 909"/>
          <p:cNvSpPr/>
          <p:nvPr/>
        </p:nvSpPr>
        <p:spPr>
          <a:xfrm>
            <a:off x="2419129" y="2430994"/>
            <a:ext cx="169694" cy="218579"/>
          </a:xfrm>
          <a:custGeom>
            <a:avLst/>
            <a:gdLst/>
            <a:ahLst/>
            <a:cxnLst/>
            <a:rect l="l" t="t" r="r" b="b"/>
            <a:pathLst>
              <a:path w="187292" h="241246">
                <a:moveTo>
                  <a:pt x="0" y="47844"/>
                </a:moveTo>
                <a:lnTo>
                  <a:pt x="97716" y="0"/>
                </a:lnTo>
                <a:lnTo>
                  <a:pt x="187292" y="193404"/>
                </a:lnTo>
                <a:lnTo>
                  <a:pt x="89575" y="241246"/>
                </a:lnTo>
                <a:lnTo>
                  <a:pt x="0" y="47844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0" name="object 910"/>
          <p:cNvSpPr/>
          <p:nvPr/>
        </p:nvSpPr>
        <p:spPr>
          <a:xfrm>
            <a:off x="2550091" y="2380271"/>
            <a:ext cx="122659" cy="110674"/>
          </a:xfrm>
          <a:custGeom>
            <a:avLst/>
            <a:gdLst/>
            <a:ahLst/>
            <a:cxnLst/>
            <a:rect l="l" t="t" r="r" b="b"/>
            <a:pathLst>
              <a:path w="135379" h="122151">
                <a:moveTo>
                  <a:pt x="0" y="47840"/>
                </a:moveTo>
                <a:lnTo>
                  <a:pt x="97719" y="0"/>
                </a:lnTo>
                <a:lnTo>
                  <a:pt x="135379" y="75321"/>
                </a:lnTo>
                <a:lnTo>
                  <a:pt x="37660" y="122151"/>
                </a:lnTo>
                <a:lnTo>
                  <a:pt x="0" y="4784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1" name="object 911"/>
          <p:cNvSpPr/>
          <p:nvPr/>
        </p:nvSpPr>
        <p:spPr>
          <a:xfrm>
            <a:off x="2623871" y="2289888"/>
            <a:ext cx="118972" cy="148486"/>
          </a:xfrm>
          <a:custGeom>
            <a:avLst/>
            <a:gdLst/>
            <a:ahLst/>
            <a:cxnLst/>
            <a:rect l="l" t="t" r="r" b="b"/>
            <a:pathLst>
              <a:path w="131310" h="163884">
                <a:moveTo>
                  <a:pt x="0" y="33591"/>
                </a:moveTo>
                <a:lnTo>
                  <a:pt x="70238" y="0"/>
                </a:lnTo>
                <a:lnTo>
                  <a:pt x="131310" y="130293"/>
                </a:lnTo>
                <a:lnTo>
                  <a:pt x="62094" y="163884"/>
                </a:lnTo>
                <a:lnTo>
                  <a:pt x="0" y="3359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2" name="object 912"/>
          <p:cNvSpPr/>
          <p:nvPr/>
        </p:nvSpPr>
        <p:spPr>
          <a:xfrm>
            <a:off x="2705952" y="2236398"/>
            <a:ext cx="132807" cy="176151"/>
          </a:xfrm>
          <a:custGeom>
            <a:avLst/>
            <a:gdLst/>
            <a:ahLst/>
            <a:cxnLst/>
            <a:rect l="l" t="t" r="r" b="b"/>
            <a:pathLst>
              <a:path w="146580" h="194419">
                <a:moveTo>
                  <a:pt x="0" y="33591"/>
                </a:moveTo>
                <a:lnTo>
                  <a:pt x="70235" y="0"/>
                </a:lnTo>
                <a:lnTo>
                  <a:pt x="146580" y="160828"/>
                </a:lnTo>
                <a:lnTo>
                  <a:pt x="76343" y="194419"/>
                </a:lnTo>
                <a:lnTo>
                  <a:pt x="0" y="3359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3" name="object 913"/>
          <p:cNvSpPr/>
          <p:nvPr/>
        </p:nvSpPr>
        <p:spPr>
          <a:xfrm>
            <a:off x="2810170" y="2368281"/>
            <a:ext cx="121736" cy="153095"/>
          </a:xfrm>
          <a:custGeom>
            <a:avLst/>
            <a:gdLst/>
            <a:ahLst/>
            <a:cxnLst/>
            <a:rect l="l" t="t" r="r" b="b"/>
            <a:pathLst>
              <a:path w="134361" h="168972">
                <a:moveTo>
                  <a:pt x="0" y="33591"/>
                </a:moveTo>
                <a:lnTo>
                  <a:pt x="70235" y="0"/>
                </a:lnTo>
                <a:lnTo>
                  <a:pt x="134361" y="135385"/>
                </a:lnTo>
                <a:lnTo>
                  <a:pt x="64125" y="168972"/>
                </a:lnTo>
                <a:lnTo>
                  <a:pt x="0" y="3359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4" name="object 914"/>
          <p:cNvSpPr/>
          <p:nvPr/>
        </p:nvSpPr>
        <p:spPr>
          <a:xfrm>
            <a:off x="2810170" y="2204117"/>
            <a:ext cx="121736" cy="107903"/>
          </a:xfrm>
          <a:custGeom>
            <a:avLst/>
            <a:gdLst/>
            <a:ahLst/>
            <a:cxnLst/>
            <a:rect l="l" t="t" r="r" b="b"/>
            <a:pathLst>
              <a:path w="134361" h="119093">
                <a:moveTo>
                  <a:pt x="0" y="46823"/>
                </a:moveTo>
                <a:lnTo>
                  <a:pt x="101790" y="0"/>
                </a:lnTo>
                <a:lnTo>
                  <a:pt x="134361" y="72272"/>
                </a:lnTo>
                <a:lnTo>
                  <a:pt x="32571" y="119093"/>
                </a:lnTo>
                <a:lnTo>
                  <a:pt x="0" y="46823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5" name="object 915"/>
          <p:cNvSpPr/>
          <p:nvPr/>
        </p:nvSpPr>
        <p:spPr>
          <a:xfrm>
            <a:off x="3054569" y="2023354"/>
            <a:ext cx="102372" cy="97762"/>
          </a:xfrm>
          <a:custGeom>
            <a:avLst/>
            <a:gdLst/>
            <a:ahLst/>
            <a:cxnLst/>
            <a:rect l="l" t="t" r="r" b="b"/>
            <a:pathLst>
              <a:path w="112988" h="107900">
                <a:moveTo>
                  <a:pt x="0" y="36644"/>
                </a:moveTo>
                <a:lnTo>
                  <a:pt x="79398" y="0"/>
                </a:lnTo>
                <a:lnTo>
                  <a:pt x="112988" y="72270"/>
                </a:lnTo>
                <a:lnTo>
                  <a:pt x="33592" y="107900"/>
                </a:lnTo>
                <a:lnTo>
                  <a:pt x="0" y="36644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6" name="object 916"/>
          <p:cNvSpPr/>
          <p:nvPr/>
        </p:nvSpPr>
        <p:spPr>
          <a:xfrm>
            <a:off x="3001080" y="2116504"/>
            <a:ext cx="90380" cy="92226"/>
          </a:xfrm>
          <a:custGeom>
            <a:avLst/>
            <a:gdLst/>
            <a:ahLst/>
            <a:cxnLst/>
            <a:rect l="l" t="t" r="r" b="b"/>
            <a:pathLst>
              <a:path w="99753" h="101790">
                <a:moveTo>
                  <a:pt x="0" y="29520"/>
                </a:moveTo>
                <a:lnTo>
                  <a:pt x="67179" y="0"/>
                </a:lnTo>
                <a:lnTo>
                  <a:pt x="99753" y="72269"/>
                </a:lnTo>
                <a:lnTo>
                  <a:pt x="33588" y="101790"/>
                </a:lnTo>
                <a:lnTo>
                  <a:pt x="0" y="2952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7" name="object 917"/>
          <p:cNvSpPr/>
          <p:nvPr/>
        </p:nvSpPr>
        <p:spPr>
          <a:xfrm>
            <a:off x="3092381" y="2104513"/>
            <a:ext cx="90383" cy="91303"/>
          </a:xfrm>
          <a:custGeom>
            <a:avLst/>
            <a:gdLst/>
            <a:ahLst/>
            <a:cxnLst/>
            <a:rect l="l" t="t" r="r" b="b"/>
            <a:pathLst>
              <a:path w="99756" h="100771">
                <a:moveTo>
                  <a:pt x="0" y="29520"/>
                </a:moveTo>
                <a:lnTo>
                  <a:pt x="66165" y="0"/>
                </a:lnTo>
                <a:lnTo>
                  <a:pt x="99756" y="72272"/>
                </a:lnTo>
                <a:lnTo>
                  <a:pt x="33593" y="100771"/>
                </a:lnTo>
                <a:lnTo>
                  <a:pt x="0" y="2952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8" name="object 918"/>
          <p:cNvSpPr/>
          <p:nvPr/>
        </p:nvSpPr>
        <p:spPr>
          <a:xfrm>
            <a:off x="3172620" y="2115580"/>
            <a:ext cx="52568" cy="59948"/>
          </a:xfrm>
          <a:custGeom>
            <a:avLst/>
            <a:gdLst/>
            <a:ahLst/>
            <a:cxnLst/>
            <a:rect l="l" t="t" r="r" b="b"/>
            <a:pathLst>
              <a:path w="58020" h="66165">
                <a:moveTo>
                  <a:pt x="0" y="15266"/>
                </a:moveTo>
                <a:lnTo>
                  <a:pt x="34610" y="0"/>
                </a:lnTo>
                <a:lnTo>
                  <a:pt x="58020" y="50896"/>
                </a:lnTo>
                <a:lnTo>
                  <a:pt x="23412" y="66165"/>
                </a:lnTo>
                <a:lnTo>
                  <a:pt x="0" y="15266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19" name="object 919"/>
          <p:cNvSpPr/>
          <p:nvPr/>
        </p:nvSpPr>
        <p:spPr>
          <a:xfrm>
            <a:off x="3190144" y="1959717"/>
            <a:ext cx="86694" cy="66403"/>
          </a:xfrm>
          <a:custGeom>
            <a:avLst/>
            <a:gdLst/>
            <a:ahLst/>
            <a:cxnLst/>
            <a:rect l="l" t="t" r="r" b="b"/>
            <a:pathLst>
              <a:path w="95685" h="73289">
                <a:moveTo>
                  <a:pt x="0" y="36644"/>
                </a:moveTo>
                <a:lnTo>
                  <a:pt x="79395" y="0"/>
                </a:lnTo>
                <a:lnTo>
                  <a:pt x="95685" y="37661"/>
                </a:lnTo>
                <a:lnTo>
                  <a:pt x="16285" y="73289"/>
                </a:lnTo>
                <a:lnTo>
                  <a:pt x="0" y="36644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0" name="object 920"/>
          <p:cNvSpPr/>
          <p:nvPr/>
        </p:nvSpPr>
        <p:spPr>
          <a:xfrm>
            <a:off x="3186456" y="1997527"/>
            <a:ext cx="122661" cy="110674"/>
          </a:xfrm>
          <a:custGeom>
            <a:avLst/>
            <a:gdLst/>
            <a:ahLst/>
            <a:cxnLst/>
            <a:rect l="l" t="t" r="r" b="b"/>
            <a:pathLst>
              <a:path w="135381" h="122151">
                <a:moveTo>
                  <a:pt x="0" y="45805"/>
                </a:moveTo>
                <a:lnTo>
                  <a:pt x="99756" y="0"/>
                </a:lnTo>
                <a:lnTo>
                  <a:pt x="135381" y="77364"/>
                </a:lnTo>
                <a:lnTo>
                  <a:pt x="36644" y="122151"/>
                </a:lnTo>
                <a:lnTo>
                  <a:pt x="0" y="4580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1" name="object 921"/>
          <p:cNvSpPr/>
          <p:nvPr/>
        </p:nvSpPr>
        <p:spPr>
          <a:xfrm>
            <a:off x="3236255" y="2071311"/>
            <a:ext cx="97760" cy="86691"/>
          </a:xfrm>
          <a:custGeom>
            <a:avLst/>
            <a:gdLst/>
            <a:ahLst/>
            <a:cxnLst/>
            <a:rect l="l" t="t" r="r" b="b"/>
            <a:pathLst>
              <a:path w="107898" h="95681">
                <a:moveTo>
                  <a:pt x="0" y="35626"/>
                </a:moveTo>
                <a:lnTo>
                  <a:pt x="78382" y="0"/>
                </a:lnTo>
                <a:lnTo>
                  <a:pt x="107898" y="60055"/>
                </a:lnTo>
                <a:lnTo>
                  <a:pt x="28501" y="95681"/>
                </a:lnTo>
                <a:lnTo>
                  <a:pt x="0" y="35626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2" name="object 922"/>
          <p:cNvSpPr/>
          <p:nvPr/>
        </p:nvSpPr>
        <p:spPr>
          <a:xfrm>
            <a:off x="3327559" y="1992919"/>
            <a:ext cx="97760" cy="87614"/>
          </a:xfrm>
          <a:custGeom>
            <a:avLst/>
            <a:gdLst/>
            <a:ahLst/>
            <a:cxnLst/>
            <a:rect l="l" t="t" r="r" b="b"/>
            <a:pathLst>
              <a:path w="107898" h="96700">
                <a:moveTo>
                  <a:pt x="0" y="36644"/>
                </a:moveTo>
                <a:lnTo>
                  <a:pt x="79399" y="0"/>
                </a:lnTo>
                <a:lnTo>
                  <a:pt x="107898" y="60055"/>
                </a:lnTo>
                <a:lnTo>
                  <a:pt x="28503" y="96700"/>
                </a:lnTo>
                <a:lnTo>
                  <a:pt x="0" y="36644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3" name="object 923"/>
          <p:cNvSpPr/>
          <p:nvPr/>
        </p:nvSpPr>
        <p:spPr>
          <a:xfrm>
            <a:off x="3357997" y="2069467"/>
            <a:ext cx="115282" cy="121736"/>
          </a:xfrm>
          <a:custGeom>
            <a:avLst/>
            <a:gdLst/>
            <a:ahLst/>
            <a:cxnLst/>
            <a:rect l="l" t="t" r="r" b="b"/>
            <a:pathLst>
              <a:path w="127237" h="134361">
                <a:moveTo>
                  <a:pt x="0" y="35626"/>
                </a:moveTo>
                <a:lnTo>
                  <a:pt x="79394" y="0"/>
                </a:lnTo>
                <a:lnTo>
                  <a:pt x="127237" y="98740"/>
                </a:lnTo>
                <a:lnTo>
                  <a:pt x="47840" y="134361"/>
                </a:lnTo>
                <a:lnTo>
                  <a:pt x="0" y="35626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4" name="object 924"/>
          <p:cNvSpPr/>
          <p:nvPr/>
        </p:nvSpPr>
        <p:spPr>
          <a:xfrm>
            <a:off x="3452069" y="2036265"/>
            <a:ext cx="97757" cy="86694"/>
          </a:xfrm>
          <a:custGeom>
            <a:avLst/>
            <a:gdLst/>
            <a:ahLst/>
            <a:cxnLst/>
            <a:rect l="l" t="t" r="r" b="b"/>
            <a:pathLst>
              <a:path w="107895" h="95684">
                <a:moveTo>
                  <a:pt x="0" y="35626"/>
                </a:moveTo>
                <a:lnTo>
                  <a:pt x="79394" y="0"/>
                </a:lnTo>
                <a:lnTo>
                  <a:pt x="107895" y="60056"/>
                </a:lnTo>
                <a:lnTo>
                  <a:pt x="28498" y="95684"/>
                </a:lnTo>
                <a:lnTo>
                  <a:pt x="0" y="35626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5" name="object 925"/>
          <p:cNvSpPr/>
          <p:nvPr/>
        </p:nvSpPr>
        <p:spPr>
          <a:xfrm>
            <a:off x="3250092" y="2182905"/>
            <a:ext cx="117126" cy="134650"/>
          </a:xfrm>
          <a:custGeom>
            <a:avLst/>
            <a:gdLst/>
            <a:ahLst/>
            <a:cxnLst/>
            <a:rect l="l" t="t" r="r" b="b"/>
            <a:pathLst>
              <a:path w="129272" h="148614">
                <a:moveTo>
                  <a:pt x="0" y="30534"/>
                </a:moveTo>
                <a:lnTo>
                  <a:pt x="68197" y="0"/>
                </a:lnTo>
                <a:lnTo>
                  <a:pt x="129272" y="118077"/>
                </a:lnTo>
                <a:lnTo>
                  <a:pt x="61074" y="148614"/>
                </a:lnTo>
                <a:lnTo>
                  <a:pt x="0" y="30534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6" name="object 926"/>
          <p:cNvSpPr/>
          <p:nvPr/>
        </p:nvSpPr>
        <p:spPr>
          <a:xfrm>
            <a:off x="3691857" y="1745750"/>
            <a:ext cx="123584" cy="141107"/>
          </a:xfrm>
          <a:custGeom>
            <a:avLst/>
            <a:gdLst/>
            <a:ahLst/>
            <a:cxnLst/>
            <a:rect l="l" t="t" r="r" b="b"/>
            <a:pathLst>
              <a:path w="136400" h="155740">
                <a:moveTo>
                  <a:pt x="0" y="35629"/>
                </a:moveTo>
                <a:lnTo>
                  <a:pt x="79396" y="0"/>
                </a:lnTo>
                <a:lnTo>
                  <a:pt x="136400" y="119095"/>
                </a:lnTo>
                <a:lnTo>
                  <a:pt x="57002" y="155740"/>
                </a:lnTo>
                <a:lnTo>
                  <a:pt x="0" y="35629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7" name="object 927"/>
          <p:cNvSpPr/>
          <p:nvPr/>
        </p:nvSpPr>
        <p:spPr>
          <a:xfrm>
            <a:off x="3845876" y="1798320"/>
            <a:ext cx="123584" cy="140186"/>
          </a:xfrm>
          <a:custGeom>
            <a:avLst/>
            <a:gdLst/>
            <a:ahLst/>
            <a:cxnLst/>
            <a:rect l="l" t="t" r="r" b="b"/>
            <a:pathLst>
              <a:path w="136400" h="154724">
                <a:moveTo>
                  <a:pt x="0" y="35625"/>
                </a:moveTo>
                <a:lnTo>
                  <a:pt x="79395" y="0"/>
                </a:lnTo>
                <a:lnTo>
                  <a:pt x="136400" y="119095"/>
                </a:lnTo>
                <a:lnTo>
                  <a:pt x="57001" y="154724"/>
                </a:lnTo>
                <a:lnTo>
                  <a:pt x="0" y="3562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8" name="object 928"/>
          <p:cNvSpPr/>
          <p:nvPr/>
        </p:nvSpPr>
        <p:spPr>
          <a:xfrm>
            <a:off x="4503452" y="1812155"/>
            <a:ext cx="168774" cy="166007"/>
          </a:xfrm>
          <a:custGeom>
            <a:avLst/>
            <a:gdLst/>
            <a:ahLst/>
            <a:cxnLst/>
            <a:rect l="l" t="t" r="r" b="b"/>
            <a:pathLst>
              <a:path w="186277" h="183223">
                <a:moveTo>
                  <a:pt x="0" y="64130"/>
                </a:moveTo>
                <a:lnTo>
                  <a:pt x="129276" y="0"/>
                </a:lnTo>
                <a:lnTo>
                  <a:pt x="186277" y="120112"/>
                </a:lnTo>
                <a:lnTo>
                  <a:pt x="58020" y="183223"/>
                </a:lnTo>
                <a:lnTo>
                  <a:pt x="0" y="64130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29" name="object 929"/>
          <p:cNvSpPr/>
          <p:nvPr/>
        </p:nvSpPr>
        <p:spPr>
          <a:xfrm>
            <a:off x="4153913" y="1752207"/>
            <a:ext cx="160474" cy="141107"/>
          </a:xfrm>
          <a:custGeom>
            <a:avLst/>
            <a:gdLst/>
            <a:ahLst/>
            <a:cxnLst/>
            <a:rect l="l" t="t" r="r" b="b"/>
            <a:pathLst>
              <a:path w="177116" h="155740">
                <a:moveTo>
                  <a:pt x="0" y="63109"/>
                </a:moveTo>
                <a:lnTo>
                  <a:pt x="129276" y="0"/>
                </a:lnTo>
                <a:lnTo>
                  <a:pt x="177116" y="92628"/>
                </a:lnTo>
                <a:lnTo>
                  <a:pt x="47840" y="155740"/>
                </a:lnTo>
                <a:lnTo>
                  <a:pt x="0" y="63109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0" name="object 930"/>
          <p:cNvSpPr/>
          <p:nvPr/>
        </p:nvSpPr>
        <p:spPr>
          <a:xfrm>
            <a:off x="4118868" y="1699638"/>
            <a:ext cx="142950" cy="103293"/>
          </a:xfrm>
          <a:custGeom>
            <a:avLst/>
            <a:gdLst/>
            <a:ahLst/>
            <a:cxnLst/>
            <a:rect l="l" t="t" r="r" b="b"/>
            <a:pathLst>
              <a:path w="157774" h="114005">
                <a:moveTo>
                  <a:pt x="0" y="64128"/>
                </a:moveTo>
                <a:lnTo>
                  <a:pt x="129272" y="0"/>
                </a:lnTo>
                <a:lnTo>
                  <a:pt x="157774" y="50894"/>
                </a:lnTo>
                <a:lnTo>
                  <a:pt x="28498" y="114005"/>
                </a:lnTo>
                <a:lnTo>
                  <a:pt x="0" y="64128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1" name="object 931"/>
          <p:cNvSpPr/>
          <p:nvPr/>
        </p:nvSpPr>
        <p:spPr>
          <a:xfrm>
            <a:off x="4225850" y="1629545"/>
            <a:ext cx="113441" cy="117128"/>
          </a:xfrm>
          <a:custGeom>
            <a:avLst/>
            <a:gdLst/>
            <a:ahLst/>
            <a:cxnLst/>
            <a:rect l="l" t="t" r="r" b="b"/>
            <a:pathLst>
              <a:path w="125205" h="129275">
                <a:moveTo>
                  <a:pt x="0" y="36644"/>
                </a:moveTo>
                <a:lnTo>
                  <a:pt x="72270" y="0"/>
                </a:lnTo>
                <a:lnTo>
                  <a:pt x="125205" y="92630"/>
                </a:lnTo>
                <a:lnTo>
                  <a:pt x="51915" y="129275"/>
                </a:lnTo>
                <a:lnTo>
                  <a:pt x="0" y="3664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2" name="object 932"/>
          <p:cNvSpPr/>
          <p:nvPr/>
        </p:nvSpPr>
        <p:spPr>
          <a:xfrm>
            <a:off x="4065375" y="1653524"/>
            <a:ext cx="61791" cy="59948"/>
          </a:xfrm>
          <a:custGeom>
            <a:avLst/>
            <a:gdLst/>
            <a:ahLst/>
            <a:cxnLst/>
            <a:rect l="l" t="t" r="r" b="b"/>
            <a:pathLst>
              <a:path w="68199" h="66165">
                <a:moveTo>
                  <a:pt x="0" y="21376"/>
                </a:moveTo>
                <a:lnTo>
                  <a:pt x="41735" y="0"/>
                </a:lnTo>
                <a:lnTo>
                  <a:pt x="68199" y="45805"/>
                </a:lnTo>
                <a:lnTo>
                  <a:pt x="26464" y="66165"/>
                </a:lnTo>
                <a:lnTo>
                  <a:pt x="0" y="21376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3" name="object 933"/>
          <p:cNvSpPr/>
          <p:nvPr/>
        </p:nvSpPr>
        <p:spPr>
          <a:xfrm>
            <a:off x="4095809" y="1597265"/>
            <a:ext cx="106982" cy="93149"/>
          </a:xfrm>
          <a:custGeom>
            <a:avLst/>
            <a:gdLst/>
            <a:ahLst/>
            <a:cxnLst/>
            <a:rect l="l" t="t" r="r" b="b"/>
            <a:pathLst>
              <a:path w="118076" h="102809">
                <a:moveTo>
                  <a:pt x="0" y="37663"/>
                </a:moveTo>
                <a:lnTo>
                  <a:pt x="78379" y="0"/>
                </a:lnTo>
                <a:lnTo>
                  <a:pt x="118076" y="65147"/>
                </a:lnTo>
                <a:lnTo>
                  <a:pt x="39698" y="102809"/>
                </a:lnTo>
                <a:lnTo>
                  <a:pt x="0" y="37663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4" name="object 934"/>
          <p:cNvSpPr/>
          <p:nvPr/>
        </p:nvSpPr>
        <p:spPr>
          <a:xfrm>
            <a:off x="4046929" y="1564064"/>
            <a:ext cx="94073" cy="72857"/>
          </a:xfrm>
          <a:custGeom>
            <a:avLst/>
            <a:gdLst/>
            <a:ahLst/>
            <a:cxnLst/>
            <a:rect l="l" t="t" r="r" b="b"/>
            <a:pathLst>
              <a:path w="103829" h="80412">
                <a:moveTo>
                  <a:pt x="0" y="38677"/>
                </a:moveTo>
                <a:lnTo>
                  <a:pt x="77361" y="0"/>
                </a:lnTo>
                <a:lnTo>
                  <a:pt x="103829" y="42752"/>
                </a:lnTo>
                <a:lnTo>
                  <a:pt x="26469" y="80412"/>
                </a:lnTo>
                <a:lnTo>
                  <a:pt x="0" y="38677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5" name="object 935"/>
          <p:cNvSpPr/>
          <p:nvPr/>
        </p:nvSpPr>
        <p:spPr>
          <a:xfrm>
            <a:off x="4162213" y="1521640"/>
            <a:ext cx="122661" cy="123583"/>
          </a:xfrm>
          <a:custGeom>
            <a:avLst/>
            <a:gdLst/>
            <a:ahLst/>
            <a:cxnLst/>
            <a:rect l="l" t="t" r="r" b="b"/>
            <a:pathLst>
              <a:path w="135381" h="136399">
                <a:moveTo>
                  <a:pt x="0" y="37661"/>
                </a:moveTo>
                <a:lnTo>
                  <a:pt x="78379" y="0"/>
                </a:lnTo>
                <a:lnTo>
                  <a:pt x="135381" y="98740"/>
                </a:lnTo>
                <a:lnTo>
                  <a:pt x="57002" y="136399"/>
                </a:lnTo>
                <a:lnTo>
                  <a:pt x="0" y="37661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6" name="object 936"/>
          <p:cNvSpPr/>
          <p:nvPr/>
        </p:nvSpPr>
        <p:spPr>
          <a:xfrm>
            <a:off x="4252596" y="1514265"/>
            <a:ext cx="94992" cy="99602"/>
          </a:xfrm>
          <a:custGeom>
            <a:avLst/>
            <a:gdLst/>
            <a:ahLst/>
            <a:cxnLst/>
            <a:rect l="l" t="t" r="r" b="b"/>
            <a:pathLst>
              <a:path w="104843" h="109931">
                <a:moveTo>
                  <a:pt x="0" y="27481"/>
                </a:moveTo>
                <a:lnTo>
                  <a:pt x="57001" y="0"/>
                </a:lnTo>
                <a:lnTo>
                  <a:pt x="104843" y="82450"/>
                </a:lnTo>
                <a:lnTo>
                  <a:pt x="46825" y="109931"/>
                </a:lnTo>
                <a:lnTo>
                  <a:pt x="0" y="27481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7" name="object 937"/>
          <p:cNvSpPr/>
          <p:nvPr/>
        </p:nvSpPr>
        <p:spPr>
          <a:xfrm>
            <a:off x="1729272" y="2506622"/>
            <a:ext cx="108829" cy="131884"/>
          </a:xfrm>
          <a:custGeom>
            <a:avLst/>
            <a:gdLst/>
            <a:ahLst/>
            <a:cxnLst/>
            <a:rect l="l" t="t" r="r" b="b"/>
            <a:pathLst>
              <a:path w="120115" h="145561">
                <a:moveTo>
                  <a:pt x="0" y="31556"/>
                </a:moveTo>
                <a:lnTo>
                  <a:pt x="68199" y="0"/>
                </a:lnTo>
                <a:lnTo>
                  <a:pt x="120115" y="114009"/>
                </a:lnTo>
                <a:lnTo>
                  <a:pt x="51911" y="145561"/>
                </a:lnTo>
                <a:lnTo>
                  <a:pt x="0" y="31556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8" name="object 938"/>
          <p:cNvSpPr/>
          <p:nvPr/>
        </p:nvSpPr>
        <p:spPr>
          <a:xfrm>
            <a:off x="1793832" y="2464195"/>
            <a:ext cx="97757" cy="125431"/>
          </a:xfrm>
          <a:custGeom>
            <a:avLst/>
            <a:gdLst/>
            <a:ahLst/>
            <a:cxnLst/>
            <a:rect l="l" t="t" r="r" b="b"/>
            <a:pathLst>
              <a:path w="107895" h="138439">
                <a:moveTo>
                  <a:pt x="0" y="24434"/>
                </a:moveTo>
                <a:lnTo>
                  <a:pt x="55984" y="0"/>
                </a:lnTo>
                <a:lnTo>
                  <a:pt x="107895" y="112989"/>
                </a:lnTo>
                <a:lnTo>
                  <a:pt x="51910" y="138439"/>
                </a:lnTo>
                <a:lnTo>
                  <a:pt x="0" y="2443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39" name="object 939"/>
          <p:cNvSpPr/>
          <p:nvPr/>
        </p:nvSpPr>
        <p:spPr>
          <a:xfrm>
            <a:off x="1847321" y="2204117"/>
            <a:ext cx="174309" cy="205665"/>
          </a:xfrm>
          <a:custGeom>
            <a:avLst/>
            <a:gdLst/>
            <a:ahLst/>
            <a:cxnLst/>
            <a:rect l="l" t="t" r="r" b="b"/>
            <a:pathLst>
              <a:path w="192385" h="226993">
                <a:moveTo>
                  <a:pt x="0" y="49877"/>
                </a:moveTo>
                <a:lnTo>
                  <a:pt x="111970" y="0"/>
                </a:lnTo>
                <a:lnTo>
                  <a:pt x="192385" y="177116"/>
                </a:lnTo>
                <a:lnTo>
                  <a:pt x="80414" y="226993"/>
                </a:lnTo>
                <a:lnTo>
                  <a:pt x="0" y="49877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0" name="object 940"/>
          <p:cNvSpPr/>
          <p:nvPr/>
        </p:nvSpPr>
        <p:spPr>
          <a:xfrm>
            <a:off x="1984739" y="2172761"/>
            <a:ext cx="136497" cy="177074"/>
          </a:xfrm>
          <a:custGeom>
            <a:avLst/>
            <a:gdLst/>
            <a:ahLst/>
            <a:cxnLst/>
            <a:rect l="l" t="t" r="r" b="b"/>
            <a:pathLst>
              <a:path w="150652" h="195437">
                <a:moveTo>
                  <a:pt x="0" y="34608"/>
                </a:moveTo>
                <a:lnTo>
                  <a:pt x="76345" y="0"/>
                </a:lnTo>
                <a:lnTo>
                  <a:pt x="150652" y="160826"/>
                </a:lnTo>
                <a:lnTo>
                  <a:pt x="74306" y="195437"/>
                </a:lnTo>
                <a:lnTo>
                  <a:pt x="0" y="34608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1" name="object 941"/>
          <p:cNvSpPr/>
          <p:nvPr/>
        </p:nvSpPr>
        <p:spPr>
          <a:xfrm>
            <a:off x="1741263" y="1876711"/>
            <a:ext cx="220419" cy="296969"/>
          </a:xfrm>
          <a:custGeom>
            <a:avLst/>
            <a:gdLst/>
            <a:ahLst/>
            <a:cxnLst/>
            <a:rect l="l" t="t" r="r" b="b"/>
            <a:pathLst>
              <a:path w="243277" h="327766">
                <a:moveTo>
                  <a:pt x="0" y="49878"/>
                </a:moveTo>
                <a:lnTo>
                  <a:pt x="111966" y="0"/>
                </a:lnTo>
                <a:lnTo>
                  <a:pt x="243277" y="276874"/>
                </a:lnTo>
                <a:lnTo>
                  <a:pt x="131310" y="327766"/>
                </a:lnTo>
                <a:lnTo>
                  <a:pt x="0" y="49878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2" name="object 942"/>
          <p:cNvSpPr/>
          <p:nvPr/>
        </p:nvSpPr>
        <p:spPr>
          <a:xfrm>
            <a:off x="1956150" y="1920059"/>
            <a:ext cx="152174" cy="166007"/>
          </a:xfrm>
          <a:custGeom>
            <a:avLst/>
            <a:gdLst/>
            <a:ahLst/>
            <a:cxnLst/>
            <a:rect l="l" t="t" r="r" b="b"/>
            <a:pathLst>
              <a:path w="167955" h="183223">
                <a:moveTo>
                  <a:pt x="0" y="51913"/>
                </a:moveTo>
                <a:lnTo>
                  <a:pt x="110951" y="0"/>
                </a:lnTo>
                <a:lnTo>
                  <a:pt x="167955" y="132331"/>
                </a:lnTo>
                <a:lnTo>
                  <a:pt x="57001" y="183223"/>
                </a:lnTo>
                <a:lnTo>
                  <a:pt x="0" y="51913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3" name="object 943"/>
          <p:cNvSpPr/>
          <p:nvPr/>
        </p:nvSpPr>
        <p:spPr>
          <a:xfrm>
            <a:off x="2134148" y="1853656"/>
            <a:ext cx="130039" cy="156785"/>
          </a:xfrm>
          <a:custGeom>
            <a:avLst/>
            <a:gdLst/>
            <a:ahLst/>
            <a:cxnLst/>
            <a:rect l="l" t="t" r="r" b="b"/>
            <a:pathLst>
              <a:path w="143525" h="173044">
                <a:moveTo>
                  <a:pt x="0" y="41734"/>
                </a:moveTo>
                <a:lnTo>
                  <a:pt x="86521" y="0"/>
                </a:lnTo>
                <a:lnTo>
                  <a:pt x="143525" y="131310"/>
                </a:lnTo>
                <a:lnTo>
                  <a:pt x="57002" y="173044"/>
                </a:lnTo>
                <a:lnTo>
                  <a:pt x="0" y="41734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4" name="object 944"/>
          <p:cNvSpPr/>
          <p:nvPr/>
        </p:nvSpPr>
        <p:spPr>
          <a:xfrm>
            <a:off x="2225453" y="1825065"/>
            <a:ext cx="107902" cy="145718"/>
          </a:xfrm>
          <a:custGeom>
            <a:avLst/>
            <a:gdLst/>
            <a:ahLst/>
            <a:cxnLst/>
            <a:rect l="l" t="t" r="r" b="b"/>
            <a:pathLst>
              <a:path w="119092" h="160830">
                <a:moveTo>
                  <a:pt x="0" y="28501"/>
                </a:moveTo>
                <a:lnTo>
                  <a:pt x="62091" y="0"/>
                </a:lnTo>
                <a:lnTo>
                  <a:pt x="119092" y="132330"/>
                </a:lnTo>
                <a:lnTo>
                  <a:pt x="57001" y="160830"/>
                </a:lnTo>
                <a:lnTo>
                  <a:pt x="0" y="2850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5" name="object 945"/>
          <p:cNvSpPr/>
          <p:nvPr/>
        </p:nvSpPr>
        <p:spPr>
          <a:xfrm>
            <a:off x="2172882" y="1697793"/>
            <a:ext cx="107905" cy="144795"/>
          </a:xfrm>
          <a:custGeom>
            <a:avLst/>
            <a:gdLst/>
            <a:ahLst/>
            <a:cxnLst/>
            <a:rect l="l" t="t" r="r" b="b"/>
            <a:pathLst>
              <a:path w="119095" h="159811">
                <a:moveTo>
                  <a:pt x="0" y="28501"/>
                </a:moveTo>
                <a:lnTo>
                  <a:pt x="62094" y="0"/>
                </a:lnTo>
                <a:lnTo>
                  <a:pt x="119095" y="131310"/>
                </a:lnTo>
                <a:lnTo>
                  <a:pt x="57003" y="159811"/>
                </a:lnTo>
                <a:lnTo>
                  <a:pt x="0" y="2850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6" name="object 946"/>
          <p:cNvSpPr/>
          <p:nvPr/>
        </p:nvSpPr>
        <p:spPr>
          <a:xfrm>
            <a:off x="2293698" y="1789099"/>
            <a:ext cx="107905" cy="145717"/>
          </a:xfrm>
          <a:custGeom>
            <a:avLst/>
            <a:gdLst/>
            <a:ahLst/>
            <a:cxnLst/>
            <a:rect l="l" t="t" r="r" b="b"/>
            <a:pathLst>
              <a:path w="119095" h="160828">
                <a:moveTo>
                  <a:pt x="0" y="28496"/>
                </a:moveTo>
                <a:lnTo>
                  <a:pt x="62093" y="0"/>
                </a:lnTo>
                <a:lnTo>
                  <a:pt x="119095" y="132325"/>
                </a:lnTo>
                <a:lnTo>
                  <a:pt x="57002" y="160828"/>
                </a:lnTo>
                <a:lnTo>
                  <a:pt x="0" y="28496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7" name="object 947"/>
          <p:cNvSpPr/>
          <p:nvPr/>
        </p:nvSpPr>
        <p:spPr>
          <a:xfrm>
            <a:off x="2404370" y="1725461"/>
            <a:ext cx="134650" cy="155862"/>
          </a:xfrm>
          <a:custGeom>
            <a:avLst/>
            <a:gdLst/>
            <a:ahLst/>
            <a:cxnLst/>
            <a:rect l="l" t="t" r="r" b="b"/>
            <a:pathLst>
              <a:path w="148614" h="172026">
                <a:moveTo>
                  <a:pt x="0" y="40718"/>
                </a:moveTo>
                <a:lnTo>
                  <a:pt x="91611" y="0"/>
                </a:lnTo>
                <a:lnTo>
                  <a:pt x="148614" y="132325"/>
                </a:lnTo>
                <a:lnTo>
                  <a:pt x="57005" y="172026"/>
                </a:lnTo>
                <a:lnTo>
                  <a:pt x="0" y="40718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8" name="object 948"/>
          <p:cNvSpPr/>
          <p:nvPr/>
        </p:nvSpPr>
        <p:spPr>
          <a:xfrm>
            <a:off x="2408062" y="1606490"/>
            <a:ext cx="246245" cy="207508"/>
          </a:xfrm>
          <a:custGeom>
            <a:avLst/>
            <a:gdLst/>
            <a:ahLst/>
            <a:cxnLst/>
            <a:rect l="l" t="t" r="r" b="b"/>
            <a:pathLst>
              <a:path w="271781" h="229027">
                <a:moveTo>
                  <a:pt x="156757" y="65145"/>
                </a:moveTo>
                <a:lnTo>
                  <a:pt x="214775" y="40711"/>
                </a:lnTo>
                <a:lnTo>
                  <a:pt x="271781" y="172025"/>
                </a:lnTo>
                <a:lnTo>
                  <a:pt x="142505" y="229027"/>
                </a:lnTo>
                <a:lnTo>
                  <a:pt x="93646" y="116037"/>
                </a:lnTo>
                <a:lnTo>
                  <a:pt x="35625" y="140467"/>
                </a:lnTo>
                <a:lnTo>
                  <a:pt x="0" y="57001"/>
                </a:lnTo>
                <a:lnTo>
                  <a:pt x="129271" y="0"/>
                </a:lnTo>
                <a:lnTo>
                  <a:pt x="156757" y="6514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49" name="object 949"/>
          <p:cNvSpPr/>
          <p:nvPr/>
        </p:nvSpPr>
        <p:spPr>
          <a:xfrm>
            <a:off x="2299233" y="1627701"/>
            <a:ext cx="87613" cy="97759"/>
          </a:xfrm>
          <a:custGeom>
            <a:avLst/>
            <a:gdLst/>
            <a:ahLst/>
            <a:cxnLst/>
            <a:rect l="l" t="t" r="r" b="b"/>
            <a:pathLst>
              <a:path w="96699" h="107897">
                <a:moveTo>
                  <a:pt x="0" y="29515"/>
                </a:moveTo>
                <a:lnTo>
                  <a:pt x="63108" y="0"/>
                </a:lnTo>
                <a:lnTo>
                  <a:pt x="96699" y="79396"/>
                </a:lnTo>
                <a:lnTo>
                  <a:pt x="33589" y="107897"/>
                </a:lnTo>
                <a:lnTo>
                  <a:pt x="0" y="2951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0" name="object 950"/>
          <p:cNvSpPr/>
          <p:nvPr/>
        </p:nvSpPr>
        <p:spPr>
          <a:xfrm>
            <a:off x="2531643" y="1520720"/>
            <a:ext cx="110673" cy="130037"/>
          </a:xfrm>
          <a:custGeom>
            <a:avLst/>
            <a:gdLst/>
            <a:ahLst/>
            <a:cxnLst/>
            <a:rect l="l" t="t" r="r" b="b"/>
            <a:pathLst>
              <a:path w="122150" h="143522">
                <a:moveTo>
                  <a:pt x="0" y="35625"/>
                </a:moveTo>
                <a:lnTo>
                  <a:pt x="76344" y="0"/>
                </a:lnTo>
                <a:lnTo>
                  <a:pt x="122150" y="108912"/>
                </a:lnTo>
                <a:lnTo>
                  <a:pt x="45805" y="143522"/>
                </a:lnTo>
                <a:lnTo>
                  <a:pt x="0" y="3562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1" name="object 951"/>
          <p:cNvSpPr/>
          <p:nvPr/>
        </p:nvSpPr>
        <p:spPr>
          <a:xfrm>
            <a:off x="2709642" y="1511493"/>
            <a:ext cx="98681" cy="123584"/>
          </a:xfrm>
          <a:custGeom>
            <a:avLst/>
            <a:gdLst/>
            <a:ahLst/>
            <a:cxnLst/>
            <a:rect l="l" t="t" r="r" b="b"/>
            <a:pathLst>
              <a:path w="108915" h="136400">
                <a:moveTo>
                  <a:pt x="0" y="28502"/>
                </a:moveTo>
                <a:lnTo>
                  <a:pt x="63109" y="0"/>
                </a:lnTo>
                <a:lnTo>
                  <a:pt x="108915" y="107899"/>
                </a:lnTo>
                <a:lnTo>
                  <a:pt x="45808" y="136400"/>
                </a:lnTo>
                <a:lnTo>
                  <a:pt x="0" y="28502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2" name="object 952"/>
          <p:cNvSpPr/>
          <p:nvPr/>
        </p:nvSpPr>
        <p:spPr>
          <a:xfrm>
            <a:off x="2755754" y="1605567"/>
            <a:ext cx="110672" cy="102373"/>
          </a:xfrm>
          <a:custGeom>
            <a:avLst/>
            <a:gdLst/>
            <a:ahLst/>
            <a:cxnLst/>
            <a:rect l="l" t="t" r="r" b="b"/>
            <a:pathLst>
              <a:path w="122149" h="112990">
                <a:moveTo>
                  <a:pt x="0" y="40715"/>
                </a:moveTo>
                <a:lnTo>
                  <a:pt x="91613" y="0"/>
                </a:lnTo>
                <a:lnTo>
                  <a:pt x="122149" y="72270"/>
                </a:lnTo>
                <a:lnTo>
                  <a:pt x="30538" y="112990"/>
                </a:lnTo>
                <a:lnTo>
                  <a:pt x="0" y="4071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3" name="object 953"/>
          <p:cNvSpPr/>
          <p:nvPr/>
        </p:nvSpPr>
        <p:spPr>
          <a:xfrm>
            <a:off x="2844292" y="1564987"/>
            <a:ext cx="94071" cy="95916"/>
          </a:xfrm>
          <a:custGeom>
            <a:avLst/>
            <a:gdLst/>
            <a:ahLst/>
            <a:cxnLst/>
            <a:rect l="l" t="t" r="r" b="b"/>
            <a:pathLst>
              <a:path w="103826" h="105863">
                <a:moveTo>
                  <a:pt x="0" y="33593"/>
                </a:moveTo>
                <a:lnTo>
                  <a:pt x="73291" y="0"/>
                </a:lnTo>
                <a:lnTo>
                  <a:pt x="103826" y="73289"/>
                </a:lnTo>
                <a:lnTo>
                  <a:pt x="30537" y="105863"/>
                </a:lnTo>
                <a:lnTo>
                  <a:pt x="0" y="33593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4" name="object 954"/>
          <p:cNvSpPr/>
          <p:nvPr/>
        </p:nvSpPr>
        <p:spPr>
          <a:xfrm>
            <a:off x="2899630" y="1482906"/>
            <a:ext cx="122661" cy="156784"/>
          </a:xfrm>
          <a:custGeom>
            <a:avLst/>
            <a:gdLst/>
            <a:ahLst/>
            <a:cxnLst/>
            <a:rect l="l" t="t" r="r" b="b"/>
            <a:pathLst>
              <a:path w="135381" h="173043">
                <a:moveTo>
                  <a:pt x="0" y="33586"/>
                </a:moveTo>
                <a:lnTo>
                  <a:pt x="73289" y="0"/>
                </a:lnTo>
                <a:lnTo>
                  <a:pt x="135381" y="139451"/>
                </a:lnTo>
                <a:lnTo>
                  <a:pt x="63108" y="173043"/>
                </a:lnTo>
                <a:lnTo>
                  <a:pt x="0" y="33586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5" name="object 955"/>
          <p:cNvSpPr/>
          <p:nvPr/>
        </p:nvSpPr>
        <p:spPr>
          <a:xfrm>
            <a:off x="2925452" y="1328885"/>
            <a:ext cx="98681" cy="123584"/>
          </a:xfrm>
          <a:custGeom>
            <a:avLst/>
            <a:gdLst/>
            <a:ahLst/>
            <a:cxnLst/>
            <a:rect l="l" t="t" r="r" b="b"/>
            <a:pathLst>
              <a:path w="108915" h="136400">
                <a:moveTo>
                  <a:pt x="0" y="28502"/>
                </a:moveTo>
                <a:lnTo>
                  <a:pt x="63109" y="0"/>
                </a:lnTo>
                <a:lnTo>
                  <a:pt x="108915" y="107899"/>
                </a:lnTo>
                <a:lnTo>
                  <a:pt x="45805" y="136400"/>
                </a:lnTo>
                <a:lnTo>
                  <a:pt x="0" y="28502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6" name="object 956"/>
          <p:cNvSpPr/>
          <p:nvPr/>
        </p:nvSpPr>
        <p:spPr>
          <a:xfrm>
            <a:off x="3106216" y="1255104"/>
            <a:ext cx="97762" cy="123584"/>
          </a:xfrm>
          <a:custGeom>
            <a:avLst/>
            <a:gdLst/>
            <a:ahLst/>
            <a:cxnLst/>
            <a:rect l="l" t="t" r="r" b="b"/>
            <a:pathLst>
              <a:path w="107900" h="136400">
                <a:moveTo>
                  <a:pt x="0" y="28501"/>
                </a:moveTo>
                <a:lnTo>
                  <a:pt x="62092" y="0"/>
                </a:lnTo>
                <a:lnTo>
                  <a:pt x="107900" y="107895"/>
                </a:lnTo>
                <a:lnTo>
                  <a:pt x="45805" y="136400"/>
                </a:lnTo>
                <a:lnTo>
                  <a:pt x="0" y="2850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7" name="object 957"/>
          <p:cNvSpPr/>
          <p:nvPr/>
        </p:nvSpPr>
        <p:spPr>
          <a:xfrm>
            <a:off x="3196599" y="149304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8" name="object 958"/>
          <p:cNvSpPr/>
          <p:nvPr/>
        </p:nvSpPr>
        <p:spPr>
          <a:xfrm>
            <a:off x="3155097" y="1369466"/>
            <a:ext cx="98681" cy="123583"/>
          </a:xfrm>
          <a:custGeom>
            <a:avLst/>
            <a:gdLst/>
            <a:ahLst/>
            <a:cxnLst/>
            <a:rect l="l" t="t" r="r" b="b"/>
            <a:pathLst>
              <a:path w="108915" h="136399">
                <a:moveTo>
                  <a:pt x="0" y="28500"/>
                </a:moveTo>
                <a:lnTo>
                  <a:pt x="63111" y="0"/>
                </a:lnTo>
                <a:lnTo>
                  <a:pt x="108915" y="108916"/>
                </a:lnTo>
                <a:lnTo>
                  <a:pt x="45805" y="136399"/>
                </a:lnTo>
                <a:lnTo>
                  <a:pt x="0" y="2850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59" name="object 959"/>
          <p:cNvSpPr/>
          <p:nvPr/>
        </p:nvSpPr>
        <p:spPr>
          <a:xfrm>
            <a:off x="3228877" y="1339952"/>
            <a:ext cx="106061" cy="142953"/>
          </a:xfrm>
          <a:custGeom>
            <a:avLst/>
            <a:gdLst/>
            <a:ahLst/>
            <a:cxnLst/>
            <a:rect l="l" t="t" r="r" b="b"/>
            <a:pathLst>
              <a:path w="117060" h="157778">
                <a:moveTo>
                  <a:pt x="0" y="27485"/>
                </a:moveTo>
                <a:lnTo>
                  <a:pt x="62095" y="0"/>
                </a:lnTo>
                <a:lnTo>
                  <a:pt x="117060" y="130293"/>
                </a:lnTo>
                <a:lnTo>
                  <a:pt x="53949" y="157778"/>
                </a:lnTo>
                <a:lnTo>
                  <a:pt x="0" y="2748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0" name="object 960"/>
          <p:cNvSpPr/>
          <p:nvPr/>
        </p:nvSpPr>
        <p:spPr>
          <a:xfrm>
            <a:off x="3178152" y="1219138"/>
            <a:ext cx="97762" cy="123584"/>
          </a:xfrm>
          <a:custGeom>
            <a:avLst/>
            <a:gdLst/>
            <a:ahLst/>
            <a:cxnLst/>
            <a:rect l="l" t="t" r="r" b="b"/>
            <a:pathLst>
              <a:path w="107900" h="136400">
                <a:moveTo>
                  <a:pt x="0" y="28496"/>
                </a:moveTo>
                <a:lnTo>
                  <a:pt x="63111" y="0"/>
                </a:lnTo>
                <a:lnTo>
                  <a:pt x="107900" y="107895"/>
                </a:lnTo>
                <a:lnTo>
                  <a:pt x="45808" y="136400"/>
                </a:lnTo>
                <a:lnTo>
                  <a:pt x="0" y="28496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1" name="object 961"/>
          <p:cNvSpPr/>
          <p:nvPr/>
        </p:nvSpPr>
        <p:spPr>
          <a:xfrm>
            <a:off x="3242712" y="1196080"/>
            <a:ext cx="98682" cy="123580"/>
          </a:xfrm>
          <a:custGeom>
            <a:avLst/>
            <a:gdLst/>
            <a:ahLst/>
            <a:cxnLst/>
            <a:rect l="l" t="t" r="r" b="b"/>
            <a:pathLst>
              <a:path w="108916" h="136396">
                <a:moveTo>
                  <a:pt x="0" y="28500"/>
                </a:moveTo>
                <a:lnTo>
                  <a:pt x="63110" y="0"/>
                </a:lnTo>
                <a:lnTo>
                  <a:pt x="108916" y="108915"/>
                </a:lnTo>
                <a:lnTo>
                  <a:pt x="45805" y="136396"/>
                </a:lnTo>
                <a:lnTo>
                  <a:pt x="0" y="2850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2" name="object 962"/>
          <p:cNvSpPr/>
          <p:nvPr/>
        </p:nvSpPr>
        <p:spPr>
          <a:xfrm>
            <a:off x="3323873" y="1284618"/>
            <a:ext cx="137418" cy="140183"/>
          </a:xfrm>
          <a:custGeom>
            <a:avLst/>
            <a:gdLst/>
            <a:ahLst/>
            <a:cxnLst/>
            <a:rect l="l" t="t" r="r" b="b"/>
            <a:pathLst>
              <a:path w="151669" h="154721">
                <a:moveTo>
                  <a:pt x="0" y="46825"/>
                </a:moveTo>
                <a:lnTo>
                  <a:pt x="105861" y="0"/>
                </a:lnTo>
                <a:lnTo>
                  <a:pt x="151669" y="107897"/>
                </a:lnTo>
                <a:lnTo>
                  <a:pt x="45805" y="154721"/>
                </a:lnTo>
                <a:lnTo>
                  <a:pt x="0" y="4682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3" name="object 963"/>
          <p:cNvSpPr/>
          <p:nvPr/>
        </p:nvSpPr>
        <p:spPr>
          <a:xfrm>
            <a:off x="3361685" y="1097396"/>
            <a:ext cx="139264" cy="163239"/>
          </a:xfrm>
          <a:custGeom>
            <a:avLst/>
            <a:gdLst/>
            <a:ahLst/>
            <a:cxnLst/>
            <a:rect l="l" t="t" r="r" b="b"/>
            <a:pathLst>
              <a:path w="153706" h="180168">
                <a:moveTo>
                  <a:pt x="0" y="39701"/>
                </a:moveTo>
                <a:lnTo>
                  <a:pt x="89575" y="0"/>
                </a:lnTo>
                <a:lnTo>
                  <a:pt x="153706" y="141491"/>
                </a:lnTo>
                <a:lnTo>
                  <a:pt x="64126" y="180168"/>
                </a:lnTo>
                <a:lnTo>
                  <a:pt x="0" y="3970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4" name="object 964"/>
          <p:cNvSpPr/>
          <p:nvPr/>
        </p:nvSpPr>
        <p:spPr>
          <a:xfrm>
            <a:off x="3330327" y="1203455"/>
            <a:ext cx="85770" cy="94073"/>
          </a:xfrm>
          <a:custGeom>
            <a:avLst/>
            <a:gdLst/>
            <a:ahLst/>
            <a:cxnLst/>
            <a:rect l="l" t="t" r="r" b="b"/>
            <a:pathLst>
              <a:path w="94665" h="103829">
                <a:moveTo>
                  <a:pt x="0" y="28504"/>
                </a:moveTo>
                <a:lnTo>
                  <a:pt x="63111" y="0"/>
                </a:lnTo>
                <a:lnTo>
                  <a:pt x="94665" y="75326"/>
                </a:lnTo>
                <a:lnTo>
                  <a:pt x="31555" y="103829"/>
                </a:lnTo>
                <a:lnTo>
                  <a:pt x="0" y="28504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5" name="object 965"/>
          <p:cNvSpPr/>
          <p:nvPr/>
        </p:nvSpPr>
        <p:spPr>
          <a:xfrm>
            <a:off x="3485271" y="1068807"/>
            <a:ext cx="127271" cy="140183"/>
          </a:xfrm>
          <a:custGeom>
            <a:avLst/>
            <a:gdLst/>
            <a:ahLst/>
            <a:cxnLst/>
            <a:rect l="l" t="t" r="r" b="b"/>
            <a:pathLst>
              <a:path w="140469" h="154721">
                <a:moveTo>
                  <a:pt x="0" y="39696"/>
                </a:moveTo>
                <a:lnTo>
                  <a:pt x="89575" y="0"/>
                </a:lnTo>
                <a:lnTo>
                  <a:pt x="140469" y="115022"/>
                </a:lnTo>
                <a:lnTo>
                  <a:pt x="50893" y="154721"/>
                </a:lnTo>
                <a:lnTo>
                  <a:pt x="0" y="39696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6" name="object 966"/>
          <p:cNvSpPr/>
          <p:nvPr/>
        </p:nvSpPr>
        <p:spPr>
          <a:xfrm>
            <a:off x="3571041" y="1008859"/>
            <a:ext cx="136494" cy="161394"/>
          </a:xfrm>
          <a:custGeom>
            <a:avLst/>
            <a:gdLst/>
            <a:ahLst/>
            <a:cxnLst/>
            <a:rect l="l" t="t" r="r" b="b"/>
            <a:pathLst>
              <a:path w="150649" h="178131">
                <a:moveTo>
                  <a:pt x="0" y="38681"/>
                </a:moveTo>
                <a:lnTo>
                  <a:pt x="89575" y="0"/>
                </a:lnTo>
                <a:lnTo>
                  <a:pt x="150649" y="138435"/>
                </a:lnTo>
                <a:lnTo>
                  <a:pt x="61074" y="178131"/>
                </a:lnTo>
                <a:lnTo>
                  <a:pt x="0" y="3868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7" name="object 967"/>
          <p:cNvSpPr/>
          <p:nvPr/>
        </p:nvSpPr>
        <p:spPr>
          <a:xfrm>
            <a:off x="3565505" y="1185932"/>
            <a:ext cx="126351" cy="139264"/>
          </a:xfrm>
          <a:custGeom>
            <a:avLst/>
            <a:gdLst/>
            <a:ahLst/>
            <a:cxnLst/>
            <a:rect l="l" t="t" r="r" b="b"/>
            <a:pathLst>
              <a:path w="139454" h="153706">
                <a:moveTo>
                  <a:pt x="0" y="38683"/>
                </a:moveTo>
                <a:lnTo>
                  <a:pt x="88560" y="0"/>
                </a:lnTo>
                <a:lnTo>
                  <a:pt x="139454" y="115026"/>
                </a:lnTo>
                <a:lnTo>
                  <a:pt x="50896" y="153706"/>
                </a:lnTo>
                <a:lnTo>
                  <a:pt x="0" y="38683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8" name="object 968"/>
          <p:cNvSpPr/>
          <p:nvPr/>
        </p:nvSpPr>
        <p:spPr>
          <a:xfrm>
            <a:off x="3666032" y="1149047"/>
            <a:ext cx="127274" cy="139259"/>
          </a:xfrm>
          <a:custGeom>
            <a:avLst/>
            <a:gdLst/>
            <a:ahLst/>
            <a:cxnLst/>
            <a:rect l="l" t="t" r="r" b="b"/>
            <a:pathLst>
              <a:path w="140473" h="153701">
                <a:moveTo>
                  <a:pt x="0" y="38677"/>
                </a:moveTo>
                <a:lnTo>
                  <a:pt x="89579" y="0"/>
                </a:lnTo>
                <a:lnTo>
                  <a:pt x="140473" y="115020"/>
                </a:lnTo>
                <a:lnTo>
                  <a:pt x="50898" y="153701"/>
                </a:lnTo>
                <a:lnTo>
                  <a:pt x="0" y="38677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69" name="object 969"/>
          <p:cNvSpPr/>
          <p:nvPr/>
        </p:nvSpPr>
        <p:spPr>
          <a:xfrm>
            <a:off x="3834809" y="979346"/>
            <a:ext cx="105137" cy="94997"/>
          </a:xfrm>
          <a:custGeom>
            <a:avLst/>
            <a:gdLst/>
            <a:ahLst/>
            <a:cxnLst/>
            <a:rect l="l" t="t" r="r" b="b"/>
            <a:pathLst>
              <a:path w="116040" h="104848">
                <a:moveTo>
                  <a:pt x="0" y="39698"/>
                </a:moveTo>
                <a:lnTo>
                  <a:pt x="89575" y="0"/>
                </a:lnTo>
                <a:lnTo>
                  <a:pt x="116040" y="65147"/>
                </a:lnTo>
                <a:lnTo>
                  <a:pt x="26463" y="104848"/>
                </a:lnTo>
                <a:lnTo>
                  <a:pt x="0" y="39698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0" name="object 970"/>
          <p:cNvSpPr/>
          <p:nvPr/>
        </p:nvSpPr>
        <p:spPr>
          <a:xfrm>
            <a:off x="3844033" y="1058664"/>
            <a:ext cx="142025" cy="118969"/>
          </a:xfrm>
          <a:custGeom>
            <a:avLst/>
            <a:gdLst/>
            <a:ahLst/>
            <a:cxnLst/>
            <a:rect l="l" t="t" r="r" b="b"/>
            <a:pathLst>
              <a:path w="156754" h="131307">
                <a:moveTo>
                  <a:pt x="0" y="54964"/>
                </a:moveTo>
                <a:lnTo>
                  <a:pt x="126220" y="0"/>
                </a:lnTo>
                <a:lnTo>
                  <a:pt x="156754" y="76340"/>
                </a:lnTo>
                <a:lnTo>
                  <a:pt x="30534" y="131307"/>
                </a:lnTo>
                <a:lnTo>
                  <a:pt x="0" y="5496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1" name="object 971"/>
          <p:cNvSpPr/>
          <p:nvPr/>
        </p:nvSpPr>
        <p:spPr>
          <a:xfrm>
            <a:off x="3970381" y="971969"/>
            <a:ext cx="135574" cy="155862"/>
          </a:xfrm>
          <a:custGeom>
            <a:avLst/>
            <a:gdLst/>
            <a:ahLst/>
            <a:cxnLst/>
            <a:rect l="l" t="t" r="r" b="b"/>
            <a:pathLst>
              <a:path w="149634" h="172025">
                <a:moveTo>
                  <a:pt x="0" y="38679"/>
                </a:moveTo>
                <a:lnTo>
                  <a:pt x="89576" y="0"/>
                </a:lnTo>
                <a:lnTo>
                  <a:pt x="149634" y="133345"/>
                </a:lnTo>
                <a:lnTo>
                  <a:pt x="60059" y="172025"/>
                </a:lnTo>
                <a:lnTo>
                  <a:pt x="0" y="38679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2" name="object 972"/>
          <p:cNvSpPr/>
          <p:nvPr/>
        </p:nvSpPr>
        <p:spPr>
          <a:xfrm>
            <a:off x="4074597" y="942455"/>
            <a:ext cx="135573" cy="155862"/>
          </a:xfrm>
          <a:custGeom>
            <a:avLst/>
            <a:gdLst/>
            <a:ahLst/>
            <a:cxnLst/>
            <a:rect l="l" t="t" r="r" b="b"/>
            <a:pathLst>
              <a:path w="149632" h="172026">
                <a:moveTo>
                  <a:pt x="0" y="38683"/>
                </a:moveTo>
                <a:lnTo>
                  <a:pt x="89576" y="0"/>
                </a:lnTo>
                <a:lnTo>
                  <a:pt x="149632" y="133349"/>
                </a:lnTo>
                <a:lnTo>
                  <a:pt x="60057" y="172026"/>
                </a:lnTo>
                <a:lnTo>
                  <a:pt x="0" y="38683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3" name="object 973"/>
          <p:cNvSpPr/>
          <p:nvPr/>
        </p:nvSpPr>
        <p:spPr>
          <a:xfrm>
            <a:off x="4163136" y="901873"/>
            <a:ext cx="109750" cy="145722"/>
          </a:xfrm>
          <a:custGeom>
            <a:avLst/>
            <a:gdLst/>
            <a:ahLst/>
            <a:cxnLst/>
            <a:rect l="l" t="t" r="r" b="b"/>
            <a:pathLst>
              <a:path w="121132" h="160834">
                <a:moveTo>
                  <a:pt x="0" y="28504"/>
                </a:moveTo>
                <a:lnTo>
                  <a:pt x="60054" y="0"/>
                </a:lnTo>
                <a:lnTo>
                  <a:pt x="121132" y="133348"/>
                </a:lnTo>
                <a:lnTo>
                  <a:pt x="60054" y="160834"/>
                </a:lnTo>
                <a:lnTo>
                  <a:pt x="0" y="2850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4" name="object 974"/>
          <p:cNvSpPr/>
          <p:nvPr/>
        </p:nvSpPr>
        <p:spPr>
          <a:xfrm>
            <a:off x="4234150" y="872364"/>
            <a:ext cx="108826" cy="146639"/>
          </a:xfrm>
          <a:custGeom>
            <a:avLst/>
            <a:gdLst/>
            <a:ahLst/>
            <a:cxnLst/>
            <a:rect l="l" t="t" r="r" b="b"/>
            <a:pathLst>
              <a:path w="120112" h="161846">
                <a:moveTo>
                  <a:pt x="0" y="28500"/>
                </a:moveTo>
                <a:lnTo>
                  <a:pt x="60057" y="0"/>
                </a:lnTo>
                <a:lnTo>
                  <a:pt x="120112" y="133345"/>
                </a:lnTo>
                <a:lnTo>
                  <a:pt x="60057" y="161846"/>
                </a:lnTo>
                <a:lnTo>
                  <a:pt x="0" y="28500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5" name="object 975"/>
          <p:cNvSpPr/>
          <p:nvPr/>
        </p:nvSpPr>
        <p:spPr>
          <a:xfrm>
            <a:off x="4306089" y="867752"/>
            <a:ext cx="109748" cy="122662"/>
          </a:xfrm>
          <a:custGeom>
            <a:avLst/>
            <a:gdLst/>
            <a:ahLst/>
            <a:cxnLst/>
            <a:rect l="l" t="t" r="r" b="b"/>
            <a:pathLst>
              <a:path w="121129" h="135382">
                <a:moveTo>
                  <a:pt x="72269" y="0"/>
                </a:moveTo>
                <a:lnTo>
                  <a:pt x="121129" y="106880"/>
                </a:lnTo>
                <a:lnTo>
                  <a:pt x="60054" y="135382"/>
                </a:lnTo>
                <a:lnTo>
                  <a:pt x="0" y="2039"/>
                </a:lnTo>
                <a:lnTo>
                  <a:pt x="5086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6" name="object 976"/>
          <p:cNvSpPr/>
          <p:nvPr/>
        </p:nvSpPr>
        <p:spPr>
          <a:xfrm>
            <a:off x="4389091" y="867752"/>
            <a:ext cx="98681" cy="97757"/>
          </a:xfrm>
          <a:custGeom>
            <a:avLst/>
            <a:gdLst/>
            <a:ahLst/>
            <a:cxnLst/>
            <a:rect l="l" t="t" r="r" b="b"/>
            <a:pathLst>
              <a:path w="108915" h="107895">
                <a:moveTo>
                  <a:pt x="73292" y="0"/>
                </a:moveTo>
                <a:lnTo>
                  <a:pt x="108915" y="79395"/>
                </a:lnTo>
                <a:lnTo>
                  <a:pt x="48859" y="107895"/>
                </a:lnTo>
                <a:lnTo>
                  <a:pt x="0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7" name="object 977"/>
          <p:cNvSpPr/>
          <p:nvPr/>
        </p:nvSpPr>
        <p:spPr>
          <a:xfrm>
            <a:off x="3899367" y="1274433"/>
            <a:ext cx="10784" cy="72337"/>
          </a:xfrm>
          <a:custGeom>
            <a:avLst/>
            <a:gdLst/>
            <a:ahLst/>
            <a:cxnLst/>
            <a:rect l="l" t="t" r="r" b="b"/>
            <a:pathLst>
              <a:path w="11902" h="79839">
                <a:moveTo>
                  <a:pt x="7978" y="0"/>
                </a:moveTo>
                <a:lnTo>
                  <a:pt x="3522" y="11811"/>
                </a:lnTo>
                <a:lnTo>
                  <a:pt x="866" y="23996"/>
                </a:lnTo>
                <a:lnTo>
                  <a:pt x="0" y="36356"/>
                </a:lnTo>
                <a:lnTo>
                  <a:pt x="914" y="48693"/>
                </a:lnTo>
                <a:lnTo>
                  <a:pt x="3599" y="60810"/>
                </a:lnTo>
                <a:lnTo>
                  <a:pt x="8045" y="72508"/>
                </a:lnTo>
                <a:lnTo>
                  <a:pt x="11902" y="79839"/>
                </a:lnTo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8" name="object 978"/>
          <p:cNvSpPr/>
          <p:nvPr/>
        </p:nvSpPr>
        <p:spPr>
          <a:xfrm>
            <a:off x="3921503" y="1236660"/>
            <a:ext cx="135571" cy="155862"/>
          </a:xfrm>
          <a:custGeom>
            <a:avLst/>
            <a:gdLst/>
            <a:ahLst/>
            <a:cxnLst/>
            <a:rect l="l" t="t" r="r" b="b"/>
            <a:pathLst>
              <a:path w="149630" h="172025">
                <a:moveTo>
                  <a:pt x="0" y="39696"/>
                </a:moveTo>
                <a:lnTo>
                  <a:pt x="89575" y="0"/>
                </a:lnTo>
                <a:lnTo>
                  <a:pt x="149630" y="133342"/>
                </a:lnTo>
                <a:lnTo>
                  <a:pt x="60054" y="172025"/>
                </a:lnTo>
                <a:lnTo>
                  <a:pt x="0" y="39696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79" name="object 979"/>
          <p:cNvSpPr/>
          <p:nvPr/>
        </p:nvSpPr>
        <p:spPr>
          <a:xfrm>
            <a:off x="4050620" y="1207147"/>
            <a:ext cx="79316" cy="97757"/>
          </a:xfrm>
          <a:custGeom>
            <a:avLst/>
            <a:gdLst/>
            <a:ahLst/>
            <a:cxnLst/>
            <a:rect l="l" t="t" r="r" b="b"/>
            <a:pathLst>
              <a:path w="87541" h="107895">
                <a:moveTo>
                  <a:pt x="0" y="24429"/>
                </a:moveTo>
                <a:lnTo>
                  <a:pt x="47840" y="0"/>
                </a:lnTo>
                <a:lnTo>
                  <a:pt x="87541" y="84485"/>
                </a:lnTo>
                <a:lnTo>
                  <a:pt x="38681" y="107895"/>
                </a:lnTo>
                <a:lnTo>
                  <a:pt x="0" y="24429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0" name="object 980"/>
          <p:cNvSpPr/>
          <p:nvPr/>
        </p:nvSpPr>
        <p:spPr>
          <a:xfrm>
            <a:off x="4144689" y="1153655"/>
            <a:ext cx="138340" cy="151250"/>
          </a:xfrm>
          <a:custGeom>
            <a:avLst/>
            <a:gdLst/>
            <a:ahLst/>
            <a:cxnLst/>
            <a:rect l="l" t="t" r="r" b="b"/>
            <a:pathLst>
              <a:path w="152686" h="166935">
                <a:moveTo>
                  <a:pt x="0" y="43770"/>
                </a:moveTo>
                <a:lnTo>
                  <a:pt x="88558" y="0"/>
                </a:lnTo>
                <a:lnTo>
                  <a:pt x="152686" y="123166"/>
                </a:lnTo>
                <a:lnTo>
                  <a:pt x="64128" y="166935"/>
                </a:lnTo>
                <a:lnTo>
                  <a:pt x="0" y="43770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1" name="object 981"/>
          <p:cNvSpPr/>
          <p:nvPr/>
        </p:nvSpPr>
        <p:spPr>
          <a:xfrm>
            <a:off x="4323612" y="1022693"/>
            <a:ext cx="247165" cy="262846"/>
          </a:xfrm>
          <a:custGeom>
            <a:avLst/>
            <a:gdLst/>
            <a:ahLst/>
            <a:cxnLst/>
            <a:rect l="l" t="t" r="r" b="b"/>
            <a:pathLst>
              <a:path w="272797" h="290104">
                <a:moveTo>
                  <a:pt x="0" y="71253"/>
                </a:moveTo>
                <a:lnTo>
                  <a:pt x="156755" y="0"/>
                </a:lnTo>
                <a:lnTo>
                  <a:pt x="272797" y="219868"/>
                </a:lnTo>
                <a:lnTo>
                  <a:pt x="116039" y="290104"/>
                </a:lnTo>
                <a:lnTo>
                  <a:pt x="0" y="71253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2" name="object 982"/>
          <p:cNvSpPr/>
          <p:nvPr/>
        </p:nvSpPr>
        <p:spPr>
          <a:xfrm>
            <a:off x="4105955" y="1309518"/>
            <a:ext cx="158631" cy="198288"/>
          </a:xfrm>
          <a:custGeom>
            <a:avLst/>
            <a:gdLst/>
            <a:ahLst/>
            <a:cxnLst/>
            <a:rect l="l" t="t" r="r" b="b"/>
            <a:pathLst>
              <a:path w="175082" h="218851">
                <a:moveTo>
                  <a:pt x="0" y="39700"/>
                </a:moveTo>
                <a:lnTo>
                  <a:pt x="89577" y="0"/>
                </a:lnTo>
                <a:lnTo>
                  <a:pt x="175082" y="180171"/>
                </a:lnTo>
                <a:lnTo>
                  <a:pt x="85502" y="218851"/>
                </a:lnTo>
                <a:lnTo>
                  <a:pt x="0" y="39700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3" name="object 983"/>
          <p:cNvSpPr/>
          <p:nvPr/>
        </p:nvSpPr>
        <p:spPr>
          <a:xfrm>
            <a:off x="2264187" y="2150626"/>
            <a:ext cx="161396" cy="135572"/>
          </a:xfrm>
          <a:custGeom>
            <a:avLst/>
            <a:gdLst/>
            <a:ahLst/>
            <a:cxnLst/>
            <a:rect l="l" t="t" r="r" b="b"/>
            <a:pathLst>
              <a:path w="178133" h="149631">
                <a:moveTo>
                  <a:pt x="0" y="64128"/>
                </a:moveTo>
                <a:lnTo>
                  <a:pt x="136400" y="0"/>
                </a:lnTo>
                <a:lnTo>
                  <a:pt x="178133" y="84485"/>
                </a:lnTo>
                <a:lnTo>
                  <a:pt x="40715" y="149631"/>
                </a:lnTo>
                <a:lnTo>
                  <a:pt x="0" y="64128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4" name="object 984"/>
          <p:cNvSpPr/>
          <p:nvPr/>
        </p:nvSpPr>
        <p:spPr>
          <a:xfrm>
            <a:off x="2322292" y="2245619"/>
            <a:ext cx="131881" cy="104215"/>
          </a:xfrm>
          <a:custGeom>
            <a:avLst/>
            <a:gdLst/>
            <a:ahLst/>
            <a:cxnLst/>
            <a:rect l="l" t="t" r="r" b="b"/>
            <a:pathLst>
              <a:path w="145557" h="115022">
                <a:moveTo>
                  <a:pt x="0" y="53950"/>
                </a:moveTo>
                <a:lnTo>
                  <a:pt x="115020" y="0"/>
                </a:lnTo>
                <a:lnTo>
                  <a:pt x="145557" y="61074"/>
                </a:lnTo>
                <a:lnTo>
                  <a:pt x="30534" y="115022"/>
                </a:lnTo>
                <a:lnTo>
                  <a:pt x="0" y="5395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5" name="object 985"/>
          <p:cNvSpPr/>
          <p:nvPr/>
        </p:nvSpPr>
        <p:spPr>
          <a:xfrm>
            <a:off x="2415438" y="2131259"/>
            <a:ext cx="129117" cy="140183"/>
          </a:xfrm>
          <a:custGeom>
            <a:avLst/>
            <a:gdLst/>
            <a:ahLst/>
            <a:cxnLst/>
            <a:rect l="l" t="t" r="r" b="b"/>
            <a:pathLst>
              <a:path w="142507" h="154721">
                <a:moveTo>
                  <a:pt x="0" y="40715"/>
                </a:moveTo>
                <a:lnTo>
                  <a:pt x="82450" y="0"/>
                </a:lnTo>
                <a:lnTo>
                  <a:pt x="142507" y="114005"/>
                </a:lnTo>
                <a:lnTo>
                  <a:pt x="61076" y="154721"/>
                </a:lnTo>
                <a:lnTo>
                  <a:pt x="0" y="4071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6" name="object 986"/>
          <p:cNvSpPr/>
          <p:nvPr/>
        </p:nvSpPr>
        <p:spPr>
          <a:xfrm>
            <a:off x="2489222" y="2053788"/>
            <a:ext cx="108824" cy="96838"/>
          </a:xfrm>
          <a:custGeom>
            <a:avLst/>
            <a:gdLst/>
            <a:ahLst/>
            <a:cxnLst/>
            <a:rect l="l" t="t" r="r" b="b"/>
            <a:pathLst>
              <a:path w="120110" h="106880">
                <a:moveTo>
                  <a:pt x="0" y="41733"/>
                </a:moveTo>
                <a:lnTo>
                  <a:pt x="81431" y="0"/>
                </a:lnTo>
                <a:lnTo>
                  <a:pt x="120110" y="65145"/>
                </a:lnTo>
                <a:lnTo>
                  <a:pt x="38681" y="106880"/>
                </a:lnTo>
                <a:lnTo>
                  <a:pt x="0" y="41733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7" name="object 987"/>
          <p:cNvSpPr/>
          <p:nvPr/>
        </p:nvSpPr>
        <p:spPr>
          <a:xfrm>
            <a:off x="2749299" y="1932048"/>
            <a:ext cx="127272" cy="134651"/>
          </a:xfrm>
          <a:custGeom>
            <a:avLst/>
            <a:gdLst/>
            <a:ahLst/>
            <a:cxnLst/>
            <a:rect l="l" t="t" r="r" b="b"/>
            <a:pathLst>
              <a:path w="140471" h="148615">
                <a:moveTo>
                  <a:pt x="0" y="40715"/>
                </a:moveTo>
                <a:lnTo>
                  <a:pt x="81433" y="0"/>
                </a:lnTo>
                <a:lnTo>
                  <a:pt x="140471" y="106880"/>
                </a:lnTo>
                <a:lnTo>
                  <a:pt x="58020" y="148615"/>
                </a:lnTo>
                <a:lnTo>
                  <a:pt x="0" y="4071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8" name="object 988"/>
          <p:cNvSpPr/>
          <p:nvPr/>
        </p:nvSpPr>
        <p:spPr>
          <a:xfrm>
            <a:off x="2624793" y="1835210"/>
            <a:ext cx="146640" cy="145718"/>
          </a:xfrm>
          <a:custGeom>
            <a:avLst/>
            <a:gdLst/>
            <a:ahLst/>
            <a:cxnLst/>
            <a:rect l="l" t="t" r="r" b="b"/>
            <a:pathLst>
              <a:path w="161847" h="160830">
                <a:moveTo>
                  <a:pt x="0" y="52930"/>
                </a:moveTo>
                <a:lnTo>
                  <a:pt x="102812" y="0"/>
                </a:lnTo>
                <a:lnTo>
                  <a:pt x="161847" y="106880"/>
                </a:lnTo>
                <a:lnTo>
                  <a:pt x="58020" y="160830"/>
                </a:lnTo>
                <a:lnTo>
                  <a:pt x="0" y="5293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89" name="object 989"/>
          <p:cNvSpPr/>
          <p:nvPr/>
        </p:nvSpPr>
        <p:spPr>
          <a:xfrm>
            <a:off x="2826769" y="1755893"/>
            <a:ext cx="146640" cy="145720"/>
          </a:xfrm>
          <a:custGeom>
            <a:avLst/>
            <a:gdLst/>
            <a:ahLst/>
            <a:cxnLst/>
            <a:rect l="l" t="t" r="r" b="b"/>
            <a:pathLst>
              <a:path w="161847" h="160832">
                <a:moveTo>
                  <a:pt x="0" y="52930"/>
                </a:moveTo>
                <a:lnTo>
                  <a:pt x="103826" y="0"/>
                </a:lnTo>
                <a:lnTo>
                  <a:pt x="161847" y="106884"/>
                </a:lnTo>
                <a:lnTo>
                  <a:pt x="58020" y="160832"/>
                </a:lnTo>
                <a:lnTo>
                  <a:pt x="0" y="5293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0" name="object 990"/>
          <p:cNvSpPr/>
          <p:nvPr/>
        </p:nvSpPr>
        <p:spPr>
          <a:xfrm>
            <a:off x="2929143" y="1701481"/>
            <a:ext cx="113436" cy="116205"/>
          </a:xfrm>
          <a:custGeom>
            <a:avLst/>
            <a:gdLst/>
            <a:ahLst/>
            <a:cxnLst/>
            <a:rect l="l" t="t" r="r" b="b"/>
            <a:pathLst>
              <a:path w="125200" h="128256">
                <a:moveTo>
                  <a:pt x="0" y="40715"/>
                </a:moveTo>
                <a:lnTo>
                  <a:pt x="77360" y="0"/>
                </a:lnTo>
                <a:lnTo>
                  <a:pt x="125200" y="88555"/>
                </a:lnTo>
                <a:lnTo>
                  <a:pt x="47840" y="128256"/>
                </a:lnTo>
                <a:lnTo>
                  <a:pt x="0" y="4071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1" name="object 991"/>
          <p:cNvSpPr/>
          <p:nvPr/>
        </p:nvSpPr>
        <p:spPr>
          <a:xfrm>
            <a:off x="3069325" y="1679348"/>
            <a:ext cx="87614" cy="88537"/>
          </a:xfrm>
          <a:custGeom>
            <a:avLst/>
            <a:gdLst/>
            <a:ahLst/>
            <a:cxnLst/>
            <a:rect l="l" t="t" r="r" b="b"/>
            <a:pathLst>
              <a:path w="96700" h="97719">
                <a:moveTo>
                  <a:pt x="0" y="31558"/>
                </a:moveTo>
                <a:lnTo>
                  <a:pt x="60055" y="0"/>
                </a:lnTo>
                <a:lnTo>
                  <a:pt x="96700" y="67179"/>
                </a:lnTo>
                <a:lnTo>
                  <a:pt x="36647" y="97719"/>
                </a:lnTo>
                <a:lnTo>
                  <a:pt x="0" y="31558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2" name="object 992"/>
          <p:cNvSpPr/>
          <p:nvPr/>
        </p:nvSpPr>
        <p:spPr>
          <a:xfrm>
            <a:off x="3134806" y="1639689"/>
            <a:ext cx="88539" cy="87614"/>
          </a:xfrm>
          <a:custGeom>
            <a:avLst/>
            <a:gdLst/>
            <a:ahLst/>
            <a:cxnLst/>
            <a:rect l="l" t="t" r="r" b="b"/>
            <a:pathLst>
              <a:path w="97721" h="96700">
                <a:moveTo>
                  <a:pt x="0" y="30537"/>
                </a:moveTo>
                <a:lnTo>
                  <a:pt x="61076" y="0"/>
                </a:lnTo>
                <a:lnTo>
                  <a:pt x="97721" y="66165"/>
                </a:lnTo>
                <a:lnTo>
                  <a:pt x="36646" y="96700"/>
                </a:lnTo>
                <a:lnTo>
                  <a:pt x="0" y="30537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3" name="object 993"/>
          <p:cNvSpPr/>
          <p:nvPr/>
        </p:nvSpPr>
        <p:spPr>
          <a:xfrm>
            <a:off x="3178152" y="1706093"/>
            <a:ext cx="99605" cy="106982"/>
          </a:xfrm>
          <a:custGeom>
            <a:avLst/>
            <a:gdLst/>
            <a:ahLst/>
            <a:cxnLst/>
            <a:rect l="l" t="t" r="r" b="b"/>
            <a:pathLst>
              <a:path w="109934" h="118076">
                <a:moveTo>
                  <a:pt x="0" y="30535"/>
                </a:moveTo>
                <a:lnTo>
                  <a:pt x="60060" y="0"/>
                </a:lnTo>
                <a:lnTo>
                  <a:pt x="109934" y="87541"/>
                </a:lnTo>
                <a:lnTo>
                  <a:pt x="48859" y="118076"/>
                </a:lnTo>
                <a:lnTo>
                  <a:pt x="0" y="3053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4" name="object 994"/>
          <p:cNvSpPr/>
          <p:nvPr/>
        </p:nvSpPr>
        <p:spPr>
          <a:xfrm>
            <a:off x="3260235" y="1693181"/>
            <a:ext cx="138340" cy="156785"/>
          </a:xfrm>
          <a:custGeom>
            <a:avLst/>
            <a:gdLst/>
            <a:ahLst/>
            <a:cxnLst/>
            <a:rect l="l" t="t" r="r" b="b"/>
            <a:pathLst>
              <a:path w="152686" h="173044">
                <a:moveTo>
                  <a:pt x="0" y="41734"/>
                </a:moveTo>
                <a:lnTo>
                  <a:pt x="86521" y="0"/>
                </a:lnTo>
                <a:lnTo>
                  <a:pt x="152686" y="131310"/>
                </a:lnTo>
                <a:lnTo>
                  <a:pt x="65145" y="173044"/>
                </a:lnTo>
                <a:lnTo>
                  <a:pt x="0" y="41734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5" name="object 995"/>
          <p:cNvSpPr/>
          <p:nvPr/>
        </p:nvSpPr>
        <p:spPr>
          <a:xfrm>
            <a:off x="3334940" y="1612022"/>
            <a:ext cx="113441" cy="134651"/>
          </a:xfrm>
          <a:custGeom>
            <a:avLst/>
            <a:gdLst/>
            <a:ahLst/>
            <a:cxnLst/>
            <a:rect l="l" t="t" r="r" b="b"/>
            <a:pathLst>
              <a:path w="125205" h="148615">
                <a:moveTo>
                  <a:pt x="0" y="33591"/>
                </a:moveTo>
                <a:lnTo>
                  <a:pt x="68199" y="0"/>
                </a:lnTo>
                <a:lnTo>
                  <a:pt x="125205" y="115022"/>
                </a:lnTo>
                <a:lnTo>
                  <a:pt x="57003" y="148615"/>
                </a:lnTo>
                <a:lnTo>
                  <a:pt x="0" y="3359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6" name="object 996"/>
          <p:cNvSpPr/>
          <p:nvPr/>
        </p:nvSpPr>
        <p:spPr>
          <a:xfrm>
            <a:off x="3430853" y="1641533"/>
            <a:ext cx="113440" cy="134651"/>
          </a:xfrm>
          <a:custGeom>
            <a:avLst/>
            <a:gdLst/>
            <a:ahLst/>
            <a:cxnLst/>
            <a:rect l="l" t="t" r="r" b="b"/>
            <a:pathLst>
              <a:path w="125204" h="148615">
                <a:moveTo>
                  <a:pt x="0" y="33592"/>
                </a:moveTo>
                <a:lnTo>
                  <a:pt x="68203" y="0"/>
                </a:lnTo>
                <a:lnTo>
                  <a:pt x="125204" y="115024"/>
                </a:lnTo>
                <a:lnTo>
                  <a:pt x="57002" y="148615"/>
                </a:lnTo>
                <a:lnTo>
                  <a:pt x="0" y="33592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7" name="object 997"/>
          <p:cNvSpPr/>
          <p:nvPr/>
        </p:nvSpPr>
        <p:spPr>
          <a:xfrm>
            <a:off x="3541526" y="1584356"/>
            <a:ext cx="113440" cy="134649"/>
          </a:xfrm>
          <a:custGeom>
            <a:avLst/>
            <a:gdLst/>
            <a:ahLst/>
            <a:cxnLst/>
            <a:rect l="l" t="t" r="r" b="b"/>
            <a:pathLst>
              <a:path w="125204" h="148613">
                <a:moveTo>
                  <a:pt x="0" y="33586"/>
                </a:moveTo>
                <a:lnTo>
                  <a:pt x="68200" y="0"/>
                </a:lnTo>
                <a:lnTo>
                  <a:pt x="125204" y="114005"/>
                </a:lnTo>
                <a:lnTo>
                  <a:pt x="57005" y="148613"/>
                </a:lnTo>
                <a:lnTo>
                  <a:pt x="0" y="33586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8" name="object 998"/>
          <p:cNvSpPr/>
          <p:nvPr/>
        </p:nvSpPr>
        <p:spPr>
          <a:xfrm>
            <a:off x="3628220" y="1524404"/>
            <a:ext cx="113438" cy="135575"/>
          </a:xfrm>
          <a:custGeom>
            <a:avLst/>
            <a:gdLst/>
            <a:ahLst/>
            <a:cxnLst/>
            <a:rect l="l" t="t" r="r" b="b"/>
            <a:pathLst>
              <a:path w="125202" h="149635">
                <a:moveTo>
                  <a:pt x="0" y="34610"/>
                </a:moveTo>
                <a:lnTo>
                  <a:pt x="68201" y="0"/>
                </a:lnTo>
                <a:lnTo>
                  <a:pt x="125202" y="115026"/>
                </a:lnTo>
                <a:lnTo>
                  <a:pt x="57002" y="149635"/>
                </a:lnTo>
                <a:lnTo>
                  <a:pt x="0" y="3461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999" name="object 999"/>
          <p:cNvSpPr/>
          <p:nvPr/>
        </p:nvSpPr>
        <p:spPr>
          <a:xfrm>
            <a:off x="3749038" y="1458003"/>
            <a:ext cx="168773" cy="175231"/>
          </a:xfrm>
          <a:custGeom>
            <a:avLst/>
            <a:gdLst/>
            <a:ahLst/>
            <a:cxnLst/>
            <a:rect l="l" t="t" r="r" b="b"/>
            <a:pathLst>
              <a:path w="186275" h="193403">
                <a:moveTo>
                  <a:pt x="0" y="59037"/>
                </a:moveTo>
                <a:lnTo>
                  <a:pt x="121129" y="0"/>
                </a:lnTo>
                <a:lnTo>
                  <a:pt x="186275" y="134365"/>
                </a:lnTo>
                <a:lnTo>
                  <a:pt x="66165" y="193403"/>
                </a:lnTo>
                <a:lnTo>
                  <a:pt x="0" y="59037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0" name="object 1000"/>
          <p:cNvSpPr/>
          <p:nvPr/>
        </p:nvSpPr>
        <p:spPr>
          <a:xfrm>
            <a:off x="3381976" y="1493049"/>
            <a:ext cx="113436" cy="135573"/>
          </a:xfrm>
          <a:custGeom>
            <a:avLst/>
            <a:gdLst/>
            <a:ahLst/>
            <a:cxnLst/>
            <a:rect l="l" t="t" r="r" b="b"/>
            <a:pathLst>
              <a:path w="125200" h="149632">
                <a:moveTo>
                  <a:pt x="0" y="34606"/>
                </a:moveTo>
                <a:lnTo>
                  <a:pt x="68199" y="0"/>
                </a:lnTo>
                <a:lnTo>
                  <a:pt x="125200" y="115022"/>
                </a:lnTo>
                <a:lnTo>
                  <a:pt x="56999" y="149632"/>
                </a:lnTo>
                <a:lnTo>
                  <a:pt x="0" y="34606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1" name="object 1001"/>
          <p:cNvSpPr/>
          <p:nvPr/>
        </p:nvSpPr>
        <p:spPr>
          <a:xfrm>
            <a:off x="3556285" y="1414656"/>
            <a:ext cx="112513" cy="135574"/>
          </a:xfrm>
          <a:custGeom>
            <a:avLst/>
            <a:gdLst/>
            <a:ahLst/>
            <a:cxnLst/>
            <a:rect l="l" t="t" r="r" b="b"/>
            <a:pathLst>
              <a:path w="124181" h="149634">
                <a:moveTo>
                  <a:pt x="0" y="34609"/>
                </a:moveTo>
                <a:lnTo>
                  <a:pt x="67179" y="0"/>
                </a:lnTo>
                <a:lnTo>
                  <a:pt x="124181" y="115024"/>
                </a:lnTo>
                <a:lnTo>
                  <a:pt x="55981" y="149634"/>
                </a:lnTo>
                <a:lnTo>
                  <a:pt x="0" y="34609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2" name="object 1002"/>
          <p:cNvSpPr/>
          <p:nvPr/>
        </p:nvSpPr>
        <p:spPr>
          <a:xfrm>
            <a:off x="3642976" y="1381455"/>
            <a:ext cx="113441" cy="135573"/>
          </a:xfrm>
          <a:custGeom>
            <a:avLst/>
            <a:gdLst/>
            <a:ahLst/>
            <a:cxnLst/>
            <a:rect l="l" t="t" r="r" b="b"/>
            <a:pathLst>
              <a:path w="125205" h="149632">
                <a:moveTo>
                  <a:pt x="0" y="34610"/>
                </a:moveTo>
                <a:lnTo>
                  <a:pt x="68199" y="0"/>
                </a:lnTo>
                <a:lnTo>
                  <a:pt x="125205" y="115022"/>
                </a:lnTo>
                <a:lnTo>
                  <a:pt x="57006" y="149632"/>
                </a:lnTo>
                <a:lnTo>
                  <a:pt x="0" y="3461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3" name="object 1003"/>
          <p:cNvSpPr/>
          <p:nvPr/>
        </p:nvSpPr>
        <p:spPr>
          <a:xfrm>
            <a:off x="3715836" y="1323353"/>
            <a:ext cx="134651" cy="111593"/>
          </a:xfrm>
          <a:custGeom>
            <a:avLst/>
            <a:gdLst/>
            <a:ahLst/>
            <a:cxnLst/>
            <a:rect l="l" t="t" r="r" b="b"/>
            <a:pathLst>
              <a:path w="148615" h="123166">
                <a:moveTo>
                  <a:pt x="0" y="45805"/>
                </a:moveTo>
                <a:lnTo>
                  <a:pt x="105860" y="0"/>
                </a:lnTo>
                <a:lnTo>
                  <a:pt x="148615" y="78375"/>
                </a:lnTo>
                <a:lnTo>
                  <a:pt x="42750" y="123166"/>
                </a:lnTo>
                <a:lnTo>
                  <a:pt x="0" y="4580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4" name="object 1004"/>
          <p:cNvSpPr/>
          <p:nvPr/>
        </p:nvSpPr>
        <p:spPr>
          <a:xfrm>
            <a:off x="1827954" y="1629544"/>
            <a:ext cx="110674" cy="116205"/>
          </a:xfrm>
          <a:custGeom>
            <a:avLst/>
            <a:gdLst/>
            <a:ahLst/>
            <a:cxnLst/>
            <a:rect l="l" t="t" r="r" b="b"/>
            <a:pathLst>
              <a:path w="122151" h="128256">
                <a:moveTo>
                  <a:pt x="0" y="41734"/>
                </a:moveTo>
                <a:lnTo>
                  <a:pt x="82450" y="0"/>
                </a:lnTo>
                <a:lnTo>
                  <a:pt x="122151" y="86525"/>
                </a:lnTo>
                <a:lnTo>
                  <a:pt x="39701" y="128256"/>
                </a:lnTo>
                <a:lnTo>
                  <a:pt x="0" y="4173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5" name="object 1005"/>
          <p:cNvSpPr/>
          <p:nvPr/>
        </p:nvSpPr>
        <p:spPr>
          <a:xfrm>
            <a:off x="1726504" y="1391600"/>
            <a:ext cx="157707" cy="222267"/>
          </a:xfrm>
          <a:custGeom>
            <a:avLst/>
            <a:gdLst/>
            <a:ahLst/>
            <a:cxnLst/>
            <a:rect l="l" t="t" r="r" b="b"/>
            <a:pathLst>
              <a:path w="174062" h="245317">
                <a:moveTo>
                  <a:pt x="0" y="41734"/>
                </a:moveTo>
                <a:lnTo>
                  <a:pt x="82450" y="0"/>
                </a:lnTo>
                <a:lnTo>
                  <a:pt x="174062" y="203582"/>
                </a:lnTo>
                <a:lnTo>
                  <a:pt x="91611" y="245317"/>
                </a:lnTo>
                <a:lnTo>
                  <a:pt x="0" y="41734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6" name="object 1006"/>
          <p:cNvSpPr/>
          <p:nvPr/>
        </p:nvSpPr>
        <p:spPr>
          <a:xfrm>
            <a:off x="3427164" y="785676"/>
            <a:ext cx="163240" cy="59947"/>
          </a:xfrm>
          <a:custGeom>
            <a:avLst/>
            <a:gdLst/>
            <a:ahLst/>
            <a:cxnLst/>
            <a:rect l="l" t="t" r="r" b="b"/>
            <a:pathLst>
              <a:path w="180169" h="66164">
                <a:moveTo>
                  <a:pt x="147596" y="0"/>
                </a:moveTo>
                <a:lnTo>
                  <a:pt x="0" y="66164"/>
                </a:lnTo>
                <a:lnTo>
                  <a:pt x="180169" y="66164"/>
                </a:lnTo>
                <a:lnTo>
                  <a:pt x="14759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7" name="object 1007"/>
          <p:cNvSpPr/>
          <p:nvPr/>
        </p:nvSpPr>
        <p:spPr>
          <a:xfrm>
            <a:off x="3427165" y="785671"/>
            <a:ext cx="163241" cy="59945"/>
          </a:xfrm>
          <a:custGeom>
            <a:avLst/>
            <a:gdLst/>
            <a:ahLst/>
            <a:cxnLst/>
            <a:rect l="l" t="t" r="r" b="b"/>
            <a:pathLst>
              <a:path w="180170" h="66162">
                <a:moveTo>
                  <a:pt x="147596" y="0"/>
                </a:moveTo>
                <a:lnTo>
                  <a:pt x="180170" y="66162"/>
                </a:lnTo>
                <a:lnTo>
                  <a:pt x="0" y="66162"/>
                </a:lnTo>
                <a:lnTo>
                  <a:pt x="14759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8" name="object 1008"/>
          <p:cNvSpPr/>
          <p:nvPr/>
        </p:nvSpPr>
        <p:spPr>
          <a:xfrm>
            <a:off x="3253775" y="901878"/>
            <a:ext cx="65483" cy="23061"/>
          </a:xfrm>
          <a:custGeom>
            <a:avLst/>
            <a:gdLst/>
            <a:ahLst/>
            <a:cxnLst/>
            <a:rect l="l" t="t" r="r" b="b"/>
            <a:pathLst>
              <a:path w="72274" h="25452">
                <a:moveTo>
                  <a:pt x="61078" y="0"/>
                </a:moveTo>
                <a:lnTo>
                  <a:pt x="0" y="25452"/>
                </a:lnTo>
                <a:lnTo>
                  <a:pt x="72274" y="25452"/>
                </a:lnTo>
                <a:lnTo>
                  <a:pt x="61078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09" name="object 1009"/>
          <p:cNvSpPr/>
          <p:nvPr/>
        </p:nvSpPr>
        <p:spPr>
          <a:xfrm>
            <a:off x="3253780" y="901874"/>
            <a:ext cx="65480" cy="23060"/>
          </a:xfrm>
          <a:custGeom>
            <a:avLst/>
            <a:gdLst/>
            <a:ahLst/>
            <a:cxnLst/>
            <a:rect l="l" t="t" r="r" b="b"/>
            <a:pathLst>
              <a:path w="72271" h="25451">
                <a:moveTo>
                  <a:pt x="61076" y="0"/>
                </a:moveTo>
                <a:lnTo>
                  <a:pt x="72271" y="25451"/>
                </a:lnTo>
                <a:lnTo>
                  <a:pt x="0" y="25451"/>
                </a:lnTo>
                <a:lnTo>
                  <a:pt x="6107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0" name="object 1010"/>
          <p:cNvSpPr/>
          <p:nvPr/>
        </p:nvSpPr>
        <p:spPr>
          <a:xfrm>
            <a:off x="3427163" y="845623"/>
            <a:ext cx="201054" cy="79316"/>
          </a:xfrm>
          <a:custGeom>
            <a:avLst/>
            <a:gdLst/>
            <a:ahLst/>
            <a:cxnLst/>
            <a:rect l="l" t="t" r="r" b="b"/>
            <a:pathLst>
              <a:path w="221904" h="87541">
                <a:moveTo>
                  <a:pt x="221904" y="87541"/>
                </a:moveTo>
                <a:lnTo>
                  <a:pt x="180169" y="0"/>
                </a:lnTo>
                <a:lnTo>
                  <a:pt x="0" y="0"/>
                </a:lnTo>
                <a:lnTo>
                  <a:pt x="41736" y="87541"/>
                </a:lnTo>
                <a:lnTo>
                  <a:pt x="221904" y="8754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1" name="object 1011"/>
          <p:cNvSpPr/>
          <p:nvPr/>
        </p:nvSpPr>
        <p:spPr>
          <a:xfrm>
            <a:off x="3427165" y="845618"/>
            <a:ext cx="201055" cy="79316"/>
          </a:xfrm>
          <a:custGeom>
            <a:avLst/>
            <a:gdLst/>
            <a:ahLst/>
            <a:cxnLst/>
            <a:rect l="l" t="t" r="r" b="b"/>
            <a:pathLst>
              <a:path w="221905" h="87541">
                <a:moveTo>
                  <a:pt x="180170" y="0"/>
                </a:moveTo>
                <a:lnTo>
                  <a:pt x="0" y="0"/>
                </a:lnTo>
                <a:lnTo>
                  <a:pt x="221905" y="87541"/>
                </a:lnTo>
                <a:lnTo>
                  <a:pt x="18017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2" name="object 1012"/>
          <p:cNvSpPr/>
          <p:nvPr/>
        </p:nvSpPr>
        <p:spPr>
          <a:xfrm>
            <a:off x="3427165" y="845618"/>
            <a:ext cx="201055" cy="79316"/>
          </a:xfrm>
          <a:custGeom>
            <a:avLst/>
            <a:gdLst/>
            <a:ahLst/>
            <a:cxnLst/>
            <a:rect l="l" t="t" r="r" b="b"/>
            <a:pathLst>
              <a:path w="221905" h="87541">
                <a:moveTo>
                  <a:pt x="0" y="0"/>
                </a:moveTo>
                <a:lnTo>
                  <a:pt x="221905" y="87541"/>
                </a:lnTo>
                <a:lnTo>
                  <a:pt x="41735" y="8754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3" name="object 1013"/>
          <p:cNvSpPr/>
          <p:nvPr/>
        </p:nvSpPr>
        <p:spPr>
          <a:xfrm>
            <a:off x="3246400" y="924940"/>
            <a:ext cx="74703" cy="2766"/>
          </a:xfrm>
          <a:custGeom>
            <a:avLst/>
            <a:gdLst/>
            <a:ahLst/>
            <a:cxnLst/>
            <a:rect l="l" t="t" r="r" b="b"/>
            <a:pathLst>
              <a:path w="82450" h="3053">
                <a:moveTo>
                  <a:pt x="82450" y="3053"/>
                </a:moveTo>
                <a:lnTo>
                  <a:pt x="80413" y="0"/>
                </a:lnTo>
                <a:lnTo>
                  <a:pt x="8139" y="0"/>
                </a:lnTo>
                <a:lnTo>
                  <a:pt x="0" y="3053"/>
                </a:lnTo>
                <a:lnTo>
                  <a:pt x="82450" y="305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4" name="object 1014"/>
          <p:cNvSpPr/>
          <p:nvPr/>
        </p:nvSpPr>
        <p:spPr>
          <a:xfrm>
            <a:off x="3253779" y="924934"/>
            <a:ext cx="67328" cy="2766"/>
          </a:xfrm>
          <a:custGeom>
            <a:avLst/>
            <a:gdLst/>
            <a:ahLst/>
            <a:cxnLst/>
            <a:rect l="l" t="t" r="r" b="b"/>
            <a:pathLst>
              <a:path w="74310" h="3053">
                <a:moveTo>
                  <a:pt x="72271" y="0"/>
                </a:moveTo>
                <a:lnTo>
                  <a:pt x="0" y="0"/>
                </a:lnTo>
                <a:lnTo>
                  <a:pt x="74310" y="3053"/>
                </a:lnTo>
                <a:lnTo>
                  <a:pt x="7227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5" name="object 1015"/>
          <p:cNvSpPr/>
          <p:nvPr/>
        </p:nvSpPr>
        <p:spPr>
          <a:xfrm>
            <a:off x="3246401" y="924934"/>
            <a:ext cx="74706" cy="2766"/>
          </a:xfrm>
          <a:custGeom>
            <a:avLst/>
            <a:gdLst/>
            <a:ahLst/>
            <a:cxnLst/>
            <a:rect l="l" t="t" r="r" b="b"/>
            <a:pathLst>
              <a:path w="82453" h="3053">
                <a:moveTo>
                  <a:pt x="8142" y="0"/>
                </a:moveTo>
                <a:lnTo>
                  <a:pt x="82453" y="3053"/>
                </a:lnTo>
                <a:lnTo>
                  <a:pt x="0" y="3053"/>
                </a:lnTo>
                <a:lnTo>
                  <a:pt x="814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6" name="object 1016"/>
          <p:cNvSpPr/>
          <p:nvPr/>
        </p:nvSpPr>
        <p:spPr>
          <a:xfrm>
            <a:off x="3117281" y="962749"/>
            <a:ext cx="66405" cy="23058"/>
          </a:xfrm>
          <a:custGeom>
            <a:avLst/>
            <a:gdLst/>
            <a:ahLst/>
            <a:cxnLst/>
            <a:rect l="l" t="t" r="r" b="b"/>
            <a:pathLst>
              <a:path w="73291" h="25449">
                <a:moveTo>
                  <a:pt x="61074" y="0"/>
                </a:moveTo>
                <a:lnTo>
                  <a:pt x="0" y="25449"/>
                </a:lnTo>
                <a:lnTo>
                  <a:pt x="73291" y="25449"/>
                </a:lnTo>
                <a:lnTo>
                  <a:pt x="6107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7" name="object 1017"/>
          <p:cNvSpPr/>
          <p:nvPr/>
        </p:nvSpPr>
        <p:spPr>
          <a:xfrm>
            <a:off x="3117283" y="962745"/>
            <a:ext cx="66406" cy="23055"/>
          </a:xfrm>
          <a:custGeom>
            <a:avLst/>
            <a:gdLst/>
            <a:ahLst/>
            <a:cxnLst/>
            <a:rect l="l" t="t" r="r" b="b"/>
            <a:pathLst>
              <a:path w="73292" h="25446">
                <a:moveTo>
                  <a:pt x="61074" y="0"/>
                </a:moveTo>
                <a:lnTo>
                  <a:pt x="73292" y="25446"/>
                </a:lnTo>
                <a:lnTo>
                  <a:pt x="0" y="25446"/>
                </a:lnTo>
                <a:lnTo>
                  <a:pt x="6107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8" name="object 1018"/>
          <p:cNvSpPr/>
          <p:nvPr/>
        </p:nvSpPr>
        <p:spPr>
          <a:xfrm>
            <a:off x="3464978" y="924939"/>
            <a:ext cx="79316" cy="60868"/>
          </a:xfrm>
          <a:custGeom>
            <a:avLst/>
            <a:gdLst/>
            <a:ahLst/>
            <a:cxnLst/>
            <a:rect l="l" t="t" r="r" b="b"/>
            <a:pathLst>
              <a:path w="87541" h="67180">
                <a:moveTo>
                  <a:pt x="87541" y="41730"/>
                </a:moveTo>
                <a:lnTo>
                  <a:pt x="0" y="0"/>
                </a:lnTo>
                <a:lnTo>
                  <a:pt x="19338" y="41730"/>
                </a:lnTo>
                <a:lnTo>
                  <a:pt x="31553" y="67180"/>
                </a:lnTo>
                <a:lnTo>
                  <a:pt x="87541" y="4173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19" name="object 1019"/>
          <p:cNvSpPr/>
          <p:nvPr/>
        </p:nvSpPr>
        <p:spPr>
          <a:xfrm>
            <a:off x="3464979" y="924933"/>
            <a:ext cx="79316" cy="37812"/>
          </a:xfrm>
          <a:custGeom>
            <a:avLst/>
            <a:gdLst/>
            <a:ahLst/>
            <a:cxnLst/>
            <a:rect l="l" t="t" r="r" b="b"/>
            <a:pathLst>
              <a:path w="87541" h="41733">
                <a:moveTo>
                  <a:pt x="0" y="0"/>
                </a:moveTo>
                <a:lnTo>
                  <a:pt x="19339" y="41733"/>
                </a:lnTo>
                <a:lnTo>
                  <a:pt x="87541" y="4173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0" name="object 1020"/>
          <p:cNvSpPr/>
          <p:nvPr/>
        </p:nvSpPr>
        <p:spPr>
          <a:xfrm>
            <a:off x="3482501" y="962745"/>
            <a:ext cx="61793" cy="23055"/>
          </a:xfrm>
          <a:custGeom>
            <a:avLst/>
            <a:gdLst/>
            <a:ahLst/>
            <a:cxnLst/>
            <a:rect l="l" t="t" r="r" b="b"/>
            <a:pathLst>
              <a:path w="68201" h="25446">
                <a:moveTo>
                  <a:pt x="0" y="0"/>
                </a:moveTo>
                <a:lnTo>
                  <a:pt x="68201" y="0"/>
                </a:lnTo>
                <a:lnTo>
                  <a:pt x="12214" y="2544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1" name="object 1021"/>
          <p:cNvSpPr/>
          <p:nvPr/>
        </p:nvSpPr>
        <p:spPr>
          <a:xfrm>
            <a:off x="3464978" y="924939"/>
            <a:ext cx="163239" cy="37809"/>
          </a:xfrm>
          <a:custGeom>
            <a:avLst/>
            <a:gdLst/>
            <a:ahLst/>
            <a:cxnLst/>
            <a:rect l="l" t="t" r="r" b="b"/>
            <a:pathLst>
              <a:path w="180168" h="41730">
                <a:moveTo>
                  <a:pt x="0" y="0"/>
                </a:moveTo>
                <a:lnTo>
                  <a:pt x="87541" y="41730"/>
                </a:lnTo>
                <a:lnTo>
                  <a:pt x="180168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2" name="object 1022"/>
          <p:cNvSpPr/>
          <p:nvPr/>
        </p:nvSpPr>
        <p:spPr>
          <a:xfrm>
            <a:off x="3464979" y="924933"/>
            <a:ext cx="163241" cy="37812"/>
          </a:xfrm>
          <a:custGeom>
            <a:avLst/>
            <a:gdLst/>
            <a:ahLst/>
            <a:cxnLst/>
            <a:rect l="l" t="t" r="r" b="b"/>
            <a:pathLst>
              <a:path w="180170" h="41733">
                <a:moveTo>
                  <a:pt x="0" y="0"/>
                </a:moveTo>
                <a:lnTo>
                  <a:pt x="180170" y="0"/>
                </a:lnTo>
                <a:lnTo>
                  <a:pt x="87541" y="4173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3" name="object 1023"/>
          <p:cNvSpPr/>
          <p:nvPr/>
        </p:nvSpPr>
        <p:spPr>
          <a:xfrm>
            <a:off x="3061027" y="987649"/>
            <a:ext cx="2766" cy="926"/>
          </a:xfrm>
          <a:custGeom>
            <a:avLst/>
            <a:gdLst/>
            <a:ahLst/>
            <a:cxnLst/>
            <a:rect l="l" t="t" r="r" b="b"/>
            <a:pathLst>
              <a:path w="3053" h="1022">
                <a:moveTo>
                  <a:pt x="3053" y="0"/>
                </a:moveTo>
                <a:lnTo>
                  <a:pt x="0" y="1022"/>
                </a:lnTo>
                <a:lnTo>
                  <a:pt x="3053" y="1022"/>
                </a:lnTo>
                <a:lnTo>
                  <a:pt x="3053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4" name="object 1024"/>
          <p:cNvSpPr/>
          <p:nvPr/>
        </p:nvSpPr>
        <p:spPr>
          <a:xfrm>
            <a:off x="3061028" y="987644"/>
            <a:ext cx="2764" cy="927"/>
          </a:xfrm>
          <a:custGeom>
            <a:avLst/>
            <a:gdLst/>
            <a:ahLst/>
            <a:cxnLst/>
            <a:rect l="l" t="t" r="r" b="b"/>
            <a:pathLst>
              <a:path w="3051" h="1023">
                <a:moveTo>
                  <a:pt x="3051" y="0"/>
                </a:moveTo>
                <a:lnTo>
                  <a:pt x="3051" y="1023"/>
                </a:lnTo>
                <a:lnTo>
                  <a:pt x="0" y="1023"/>
                </a:lnTo>
                <a:lnTo>
                  <a:pt x="305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5" name="object 1025"/>
          <p:cNvSpPr/>
          <p:nvPr/>
        </p:nvSpPr>
        <p:spPr>
          <a:xfrm>
            <a:off x="3110825" y="985808"/>
            <a:ext cx="73781" cy="2768"/>
          </a:xfrm>
          <a:custGeom>
            <a:avLst/>
            <a:gdLst/>
            <a:ahLst/>
            <a:cxnLst/>
            <a:rect l="l" t="t" r="r" b="b"/>
            <a:pathLst>
              <a:path w="81432" h="3055">
                <a:moveTo>
                  <a:pt x="81432" y="3055"/>
                </a:moveTo>
                <a:lnTo>
                  <a:pt x="80416" y="0"/>
                </a:lnTo>
                <a:lnTo>
                  <a:pt x="7124" y="0"/>
                </a:lnTo>
                <a:lnTo>
                  <a:pt x="0" y="3055"/>
                </a:lnTo>
                <a:lnTo>
                  <a:pt x="81432" y="305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6" name="object 1026"/>
          <p:cNvSpPr/>
          <p:nvPr/>
        </p:nvSpPr>
        <p:spPr>
          <a:xfrm>
            <a:off x="3117284" y="985801"/>
            <a:ext cx="67325" cy="2770"/>
          </a:xfrm>
          <a:custGeom>
            <a:avLst/>
            <a:gdLst/>
            <a:ahLst/>
            <a:cxnLst/>
            <a:rect l="l" t="t" r="r" b="b"/>
            <a:pathLst>
              <a:path w="74307" h="3057">
                <a:moveTo>
                  <a:pt x="73292" y="0"/>
                </a:moveTo>
                <a:lnTo>
                  <a:pt x="0" y="0"/>
                </a:lnTo>
                <a:lnTo>
                  <a:pt x="74307" y="3057"/>
                </a:lnTo>
                <a:lnTo>
                  <a:pt x="7329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7" name="object 1027"/>
          <p:cNvSpPr/>
          <p:nvPr/>
        </p:nvSpPr>
        <p:spPr>
          <a:xfrm>
            <a:off x="3110828" y="985801"/>
            <a:ext cx="73780" cy="2770"/>
          </a:xfrm>
          <a:custGeom>
            <a:avLst/>
            <a:gdLst/>
            <a:ahLst/>
            <a:cxnLst/>
            <a:rect l="l" t="t" r="r" b="b"/>
            <a:pathLst>
              <a:path w="81431" h="3057">
                <a:moveTo>
                  <a:pt x="7124" y="0"/>
                </a:moveTo>
                <a:lnTo>
                  <a:pt x="81431" y="3057"/>
                </a:lnTo>
                <a:lnTo>
                  <a:pt x="0" y="3057"/>
                </a:lnTo>
                <a:lnTo>
                  <a:pt x="712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8" name="object 1028"/>
          <p:cNvSpPr/>
          <p:nvPr/>
        </p:nvSpPr>
        <p:spPr>
          <a:xfrm>
            <a:off x="3001997" y="988576"/>
            <a:ext cx="73781" cy="24900"/>
          </a:xfrm>
          <a:custGeom>
            <a:avLst/>
            <a:gdLst/>
            <a:ahLst/>
            <a:cxnLst/>
            <a:rect l="l" t="t" r="r" b="b"/>
            <a:pathLst>
              <a:path w="81432" h="27482">
                <a:moveTo>
                  <a:pt x="81432" y="27482"/>
                </a:moveTo>
                <a:lnTo>
                  <a:pt x="68202" y="0"/>
                </a:lnTo>
                <a:lnTo>
                  <a:pt x="65149" y="0"/>
                </a:lnTo>
                <a:lnTo>
                  <a:pt x="0" y="27482"/>
                </a:lnTo>
                <a:lnTo>
                  <a:pt x="81432" y="2748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29" name="object 1029"/>
          <p:cNvSpPr/>
          <p:nvPr/>
        </p:nvSpPr>
        <p:spPr>
          <a:xfrm>
            <a:off x="3061028" y="988572"/>
            <a:ext cx="14753" cy="24899"/>
          </a:xfrm>
          <a:custGeom>
            <a:avLst/>
            <a:gdLst/>
            <a:ahLst/>
            <a:cxnLst/>
            <a:rect l="l" t="t" r="r" b="b"/>
            <a:pathLst>
              <a:path w="16283" h="27481">
                <a:moveTo>
                  <a:pt x="3051" y="0"/>
                </a:moveTo>
                <a:lnTo>
                  <a:pt x="0" y="0"/>
                </a:lnTo>
                <a:lnTo>
                  <a:pt x="16283" y="27481"/>
                </a:lnTo>
                <a:lnTo>
                  <a:pt x="305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0" name="object 1030"/>
          <p:cNvSpPr/>
          <p:nvPr/>
        </p:nvSpPr>
        <p:spPr>
          <a:xfrm>
            <a:off x="3001999" y="988572"/>
            <a:ext cx="73781" cy="24899"/>
          </a:xfrm>
          <a:custGeom>
            <a:avLst/>
            <a:gdLst/>
            <a:ahLst/>
            <a:cxnLst/>
            <a:rect l="l" t="t" r="r" b="b"/>
            <a:pathLst>
              <a:path w="81432" h="27481">
                <a:moveTo>
                  <a:pt x="65149" y="0"/>
                </a:moveTo>
                <a:lnTo>
                  <a:pt x="81432" y="27481"/>
                </a:lnTo>
                <a:lnTo>
                  <a:pt x="0" y="27481"/>
                </a:lnTo>
                <a:lnTo>
                  <a:pt x="6514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1" name="object 1031"/>
          <p:cNvSpPr/>
          <p:nvPr/>
        </p:nvSpPr>
        <p:spPr>
          <a:xfrm>
            <a:off x="3246400" y="927706"/>
            <a:ext cx="129116" cy="114360"/>
          </a:xfrm>
          <a:custGeom>
            <a:avLst/>
            <a:gdLst/>
            <a:ahLst/>
            <a:cxnLst/>
            <a:rect l="l" t="t" r="r" b="b"/>
            <a:pathLst>
              <a:path w="142506" h="126220">
                <a:moveTo>
                  <a:pt x="142506" y="126220"/>
                </a:moveTo>
                <a:lnTo>
                  <a:pt x="82450" y="0"/>
                </a:lnTo>
                <a:lnTo>
                  <a:pt x="0" y="0"/>
                </a:lnTo>
                <a:lnTo>
                  <a:pt x="61074" y="126220"/>
                </a:lnTo>
                <a:lnTo>
                  <a:pt x="142506" y="12622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2" name="object 1032"/>
          <p:cNvSpPr/>
          <p:nvPr/>
        </p:nvSpPr>
        <p:spPr>
          <a:xfrm>
            <a:off x="3246401" y="927700"/>
            <a:ext cx="129118" cy="114360"/>
          </a:xfrm>
          <a:custGeom>
            <a:avLst/>
            <a:gdLst/>
            <a:ahLst/>
            <a:cxnLst/>
            <a:rect l="l" t="t" r="r" b="b"/>
            <a:pathLst>
              <a:path w="142508" h="126220">
                <a:moveTo>
                  <a:pt x="82453" y="0"/>
                </a:moveTo>
                <a:lnTo>
                  <a:pt x="0" y="0"/>
                </a:lnTo>
                <a:lnTo>
                  <a:pt x="142508" y="126220"/>
                </a:lnTo>
                <a:lnTo>
                  <a:pt x="8245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3" name="object 1033"/>
          <p:cNvSpPr/>
          <p:nvPr/>
        </p:nvSpPr>
        <p:spPr>
          <a:xfrm>
            <a:off x="3246401" y="927700"/>
            <a:ext cx="129118" cy="114360"/>
          </a:xfrm>
          <a:custGeom>
            <a:avLst/>
            <a:gdLst/>
            <a:ahLst/>
            <a:cxnLst/>
            <a:rect l="l" t="t" r="r" b="b"/>
            <a:pathLst>
              <a:path w="142508" h="126220">
                <a:moveTo>
                  <a:pt x="0" y="0"/>
                </a:moveTo>
                <a:lnTo>
                  <a:pt x="142508" y="126220"/>
                </a:lnTo>
                <a:lnTo>
                  <a:pt x="61074" y="12622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4" name="object 1034"/>
          <p:cNvSpPr/>
          <p:nvPr/>
        </p:nvSpPr>
        <p:spPr>
          <a:xfrm>
            <a:off x="2924529" y="1042066"/>
            <a:ext cx="69167" cy="24899"/>
          </a:xfrm>
          <a:custGeom>
            <a:avLst/>
            <a:gdLst/>
            <a:ahLst/>
            <a:cxnLst/>
            <a:rect l="l" t="t" r="r" b="b"/>
            <a:pathLst>
              <a:path w="76340" h="27481">
                <a:moveTo>
                  <a:pt x="65144" y="0"/>
                </a:moveTo>
                <a:lnTo>
                  <a:pt x="0" y="27481"/>
                </a:lnTo>
                <a:lnTo>
                  <a:pt x="76340" y="27481"/>
                </a:lnTo>
                <a:lnTo>
                  <a:pt x="6514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5" name="object 1035"/>
          <p:cNvSpPr/>
          <p:nvPr/>
        </p:nvSpPr>
        <p:spPr>
          <a:xfrm>
            <a:off x="2924531" y="1042061"/>
            <a:ext cx="69168" cy="24899"/>
          </a:xfrm>
          <a:custGeom>
            <a:avLst/>
            <a:gdLst/>
            <a:ahLst/>
            <a:cxnLst/>
            <a:rect l="l" t="t" r="r" b="b"/>
            <a:pathLst>
              <a:path w="76341" h="27481">
                <a:moveTo>
                  <a:pt x="65145" y="0"/>
                </a:moveTo>
                <a:lnTo>
                  <a:pt x="76341" y="27481"/>
                </a:lnTo>
                <a:lnTo>
                  <a:pt x="0" y="27481"/>
                </a:lnTo>
                <a:lnTo>
                  <a:pt x="6514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6" name="object 1036"/>
          <p:cNvSpPr/>
          <p:nvPr/>
        </p:nvSpPr>
        <p:spPr>
          <a:xfrm>
            <a:off x="3301737" y="1042066"/>
            <a:ext cx="71937" cy="24899"/>
          </a:xfrm>
          <a:custGeom>
            <a:avLst/>
            <a:gdLst/>
            <a:ahLst/>
            <a:cxnLst/>
            <a:rect l="l" t="t" r="r" b="b"/>
            <a:pathLst>
              <a:path w="79397" h="27481">
                <a:moveTo>
                  <a:pt x="79397" y="0"/>
                </a:moveTo>
                <a:lnTo>
                  <a:pt x="0" y="0"/>
                </a:lnTo>
                <a:lnTo>
                  <a:pt x="13233" y="27481"/>
                </a:lnTo>
                <a:lnTo>
                  <a:pt x="7939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7" name="object 1037"/>
          <p:cNvSpPr/>
          <p:nvPr/>
        </p:nvSpPr>
        <p:spPr>
          <a:xfrm>
            <a:off x="3301738" y="1042060"/>
            <a:ext cx="73782" cy="0"/>
          </a:xfrm>
          <a:custGeom>
            <a:avLst/>
            <a:gdLst/>
            <a:ahLst/>
            <a:cxnLst/>
            <a:rect l="l" t="t" r="r" b="b"/>
            <a:pathLst>
              <a:path w="81433">
                <a:moveTo>
                  <a:pt x="81433" y="0"/>
                </a:moveTo>
                <a:lnTo>
                  <a:pt x="79399" y="0"/>
                </a:lnTo>
                <a:lnTo>
                  <a:pt x="0" y="0"/>
                </a:lnTo>
                <a:lnTo>
                  <a:pt x="8143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8" name="object 1038"/>
          <p:cNvSpPr/>
          <p:nvPr/>
        </p:nvSpPr>
        <p:spPr>
          <a:xfrm>
            <a:off x="3301738" y="1042060"/>
            <a:ext cx="71939" cy="0"/>
          </a:xfrm>
          <a:custGeom>
            <a:avLst/>
            <a:gdLst/>
            <a:ahLst/>
            <a:cxnLst/>
            <a:rect l="l" t="t" r="r" b="b"/>
            <a:pathLst>
              <a:path w="79399">
                <a:moveTo>
                  <a:pt x="79399" y="0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39" name="object 1039"/>
          <p:cNvSpPr/>
          <p:nvPr/>
        </p:nvSpPr>
        <p:spPr>
          <a:xfrm>
            <a:off x="3301738" y="1042061"/>
            <a:ext cx="71939" cy="24899"/>
          </a:xfrm>
          <a:custGeom>
            <a:avLst/>
            <a:gdLst/>
            <a:ahLst/>
            <a:cxnLst/>
            <a:rect l="l" t="t" r="r" b="b"/>
            <a:pathLst>
              <a:path w="79399" h="27481">
                <a:moveTo>
                  <a:pt x="0" y="0"/>
                </a:moveTo>
                <a:lnTo>
                  <a:pt x="79399" y="0"/>
                </a:lnTo>
                <a:lnTo>
                  <a:pt x="13234" y="2748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0" name="object 1040"/>
          <p:cNvSpPr/>
          <p:nvPr/>
        </p:nvSpPr>
        <p:spPr>
          <a:xfrm>
            <a:off x="2572225" y="1071578"/>
            <a:ext cx="15679" cy="5535"/>
          </a:xfrm>
          <a:custGeom>
            <a:avLst/>
            <a:gdLst/>
            <a:ahLst/>
            <a:cxnLst/>
            <a:rect l="l" t="t" r="r" b="b"/>
            <a:pathLst>
              <a:path w="17305" h="6109">
                <a:moveTo>
                  <a:pt x="14248" y="0"/>
                </a:moveTo>
                <a:lnTo>
                  <a:pt x="0" y="6109"/>
                </a:lnTo>
                <a:lnTo>
                  <a:pt x="17305" y="6109"/>
                </a:lnTo>
                <a:lnTo>
                  <a:pt x="14248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1" name="object 1041"/>
          <p:cNvSpPr/>
          <p:nvPr/>
        </p:nvSpPr>
        <p:spPr>
          <a:xfrm>
            <a:off x="2572226" y="1071572"/>
            <a:ext cx="15679" cy="5535"/>
          </a:xfrm>
          <a:custGeom>
            <a:avLst/>
            <a:gdLst/>
            <a:ahLst/>
            <a:cxnLst/>
            <a:rect l="l" t="t" r="r" b="b"/>
            <a:pathLst>
              <a:path w="17305" h="6109">
                <a:moveTo>
                  <a:pt x="14249" y="0"/>
                </a:moveTo>
                <a:lnTo>
                  <a:pt x="17305" y="6109"/>
                </a:lnTo>
                <a:lnTo>
                  <a:pt x="0" y="6109"/>
                </a:lnTo>
                <a:lnTo>
                  <a:pt x="1424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2" name="object 1042"/>
          <p:cNvSpPr/>
          <p:nvPr/>
        </p:nvSpPr>
        <p:spPr>
          <a:xfrm>
            <a:off x="2899629" y="1066965"/>
            <a:ext cx="98680" cy="10148"/>
          </a:xfrm>
          <a:custGeom>
            <a:avLst/>
            <a:gdLst/>
            <a:ahLst/>
            <a:cxnLst/>
            <a:rect l="l" t="t" r="r" b="b"/>
            <a:pathLst>
              <a:path w="108913" h="11200">
                <a:moveTo>
                  <a:pt x="108913" y="11200"/>
                </a:moveTo>
                <a:lnTo>
                  <a:pt x="103823" y="0"/>
                </a:lnTo>
                <a:lnTo>
                  <a:pt x="27482" y="0"/>
                </a:lnTo>
                <a:lnTo>
                  <a:pt x="0" y="11200"/>
                </a:lnTo>
                <a:lnTo>
                  <a:pt x="108913" y="1120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3" name="object 1043"/>
          <p:cNvSpPr/>
          <p:nvPr/>
        </p:nvSpPr>
        <p:spPr>
          <a:xfrm>
            <a:off x="2924531" y="1066961"/>
            <a:ext cx="73780" cy="10147"/>
          </a:xfrm>
          <a:custGeom>
            <a:avLst/>
            <a:gdLst/>
            <a:ahLst/>
            <a:cxnLst/>
            <a:rect l="l" t="t" r="r" b="b"/>
            <a:pathLst>
              <a:path w="81431" h="11199">
                <a:moveTo>
                  <a:pt x="76341" y="0"/>
                </a:moveTo>
                <a:lnTo>
                  <a:pt x="0" y="0"/>
                </a:lnTo>
                <a:lnTo>
                  <a:pt x="81431" y="11199"/>
                </a:lnTo>
                <a:lnTo>
                  <a:pt x="7634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4" name="object 1044"/>
          <p:cNvSpPr/>
          <p:nvPr/>
        </p:nvSpPr>
        <p:spPr>
          <a:xfrm>
            <a:off x="2899630" y="1066961"/>
            <a:ext cx="98680" cy="10147"/>
          </a:xfrm>
          <a:custGeom>
            <a:avLst/>
            <a:gdLst/>
            <a:ahLst/>
            <a:cxnLst/>
            <a:rect l="l" t="t" r="r" b="b"/>
            <a:pathLst>
              <a:path w="108914" h="11199">
                <a:moveTo>
                  <a:pt x="27483" y="0"/>
                </a:moveTo>
                <a:lnTo>
                  <a:pt x="108914" y="11199"/>
                </a:lnTo>
                <a:lnTo>
                  <a:pt x="0" y="11199"/>
                </a:lnTo>
                <a:lnTo>
                  <a:pt x="2748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5" name="object 1045"/>
          <p:cNvSpPr/>
          <p:nvPr/>
        </p:nvSpPr>
        <p:spPr>
          <a:xfrm>
            <a:off x="2859969" y="1085414"/>
            <a:ext cx="35047" cy="11986"/>
          </a:xfrm>
          <a:custGeom>
            <a:avLst/>
            <a:gdLst/>
            <a:ahLst/>
            <a:cxnLst/>
            <a:rect l="l" t="t" r="r" b="b"/>
            <a:pathLst>
              <a:path w="38682" h="13229">
                <a:moveTo>
                  <a:pt x="32576" y="0"/>
                </a:moveTo>
                <a:lnTo>
                  <a:pt x="0" y="13229"/>
                </a:lnTo>
                <a:lnTo>
                  <a:pt x="38682" y="13229"/>
                </a:lnTo>
                <a:lnTo>
                  <a:pt x="3257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6" name="object 1046"/>
          <p:cNvSpPr/>
          <p:nvPr/>
        </p:nvSpPr>
        <p:spPr>
          <a:xfrm>
            <a:off x="2859970" y="1085408"/>
            <a:ext cx="35047" cy="11988"/>
          </a:xfrm>
          <a:custGeom>
            <a:avLst/>
            <a:gdLst/>
            <a:ahLst/>
            <a:cxnLst/>
            <a:rect l="l" t="t" r="r" b="b"/>
            <a:pathLst>
              <a:path w="38681" h="13231">
                <a:moveTo>
                  <a:pt x="32576" y="0"/>
                </a:moveTo>
                <a:lnTo>
                  <a:pt x="38681" y="13231"/>
                </a:lnTo>
                <a:lnTo>
                  <a:pt x="0" y="13231"/>
                </a:lnTo>
                <a:lnTo>
                  <a:pt x="3257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7" name="object 1047"/>
          <p:cNvSpPr/>
          <p:nvPr/>
        </p:nvSpPr>
        <p:spPr>
          <a:xfrm>
            <a:off x="2523341" y="1077113"/>
            <a:ext cx="71937" cy="20287"/>
          </a:xfrm>
          <a:custGeom>
            <a:avLst/>
            <a:gdLst/>
            <a:ahLst/>
            <a:cxnLst/>
            <a:rect l="l" t="t" r="r" b="b"/>
            <a:pathLst>
              <a:path w="79397" h="22391">
                <a:moveTo>
                  <a:pt x="79397" y="22391"/>
                </a:moveTo>
                <a:lnTo>
                  <a:pt x="71258" y="0"/>
                </a:lnTo>
                <a:lnTo>
                  <a:pt x="53953" y="0"/>
                </a:lnTo>
                <a:lnTo>
                  <a:pt x="0" y="22391"/>
                </a:lnTo>
                <a:lnTo>
                  <a:pt x="79397" y="2239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8" name="object 1048"/>
          <p:cNvSpPr/>
          <p:nvPr/>
        </p:nvSpPr>
        <p:spPr>
          <a:xfrm>
            <a:off x="2572226" y="1077107"/>
            <a:ext cx="23054" cy="20289"/>
          </a:xfrm>
          <a:custGeom>
            <a:avLst/>
            <a:gdLst/>
            <a:ahLst/>
            <a:cxnLst/>
            <a:rect l="l" t="t" r="r" b="b"/>
            <a:pathLst>
              <a:path w="25445" h="22393">
                <a:moveTo>
                  <a:pt x="17305" y="0"/>
                </a:moveTo>
                <a:lnTo>
                  <a:pt x="0" y="0"/>
                </a:lnTo>
                <a:lnTo>
                  <a:pt x="25445" y="22393"/>
                </a:lnTo>
                <a:lnTo>
                  <a:pt x="1730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49" name="object 1049"/>
          <p:cNvSpPr/>
          <p:nvPr/>
        </p:nvSpPr>
        <p:spPr>
          <a:xfrm>
            <a:off x="2523343" y="1077107"/>
            <a:ext cx="71936" cy="20289"/>
          </a:xfrm>
          <a:custGeom>
            <a:avLst/>
            <a:gdLst/>
            <a:ahLst/>
            <a:cxnLst/>
            <a:rect l="l" t="t" r="r" b="b"/>
            <a:pathLst>
              <a:path w="79396" h="22393">
                <a:moveTo>
                  <a:pt x="53951" y="0"/>
                </a:moveTo>
                <a:lnTo>
                  <a:pt x="79396" y="22393"/>
                </a:lnTo>
                <a:lnTo>
                  <a:pt x="0" y="22393"/>
                </a:lnTo>
                <a:lnTo>
                  <a:pt x="5395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0" name="object 1050"/>
          <p:cNvSpPr/>
          <p:nvPr/>
        </p:nvSpPr>
        <p:spPr>
          <a:xfrm>
            <a:off x="3110825" y="988576"/>
            <a:ext cx="128196" cy="113436"/>
          </a:xfrm>
          <a:custGeom>
            <a:avLst/>
            <a:gdLst/>
            <a:ahLst/>
            <a:cxnLst/>
            <a:rect l="l" t="t" r="r" b="b"/>
            <a:pathLst>
              <a:path w="141490" h="125200">
                <a:moveTo>
                  <a:pt x="141490" y="125200"/>
                </a:moveTo>
                <a:lnTo>
                  <a:pt x="81432" y="0"/>
                </a:lnTo>
                <a:lnTo>
                  <a:pt x="0" y="0"/>
                </a:lnTo>
                <a:lnTo>
                  <a:pt x="60055" y="125200"/>
                </a:lnTo>
                <a:lnTo>
                  <a:pt x="141490" y="12520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1" name="object 1051"/>
          <p:cNvSpPr/>
          <p:nvPr/>
        </p:nvSpPr>
        <p:spPr>
          <a:xfrm>
            <a:off x="3110828" y="988572"/>
            <a:ext cx="128197" cy="113436"/>
          </a:xfrm>
          <a:custGeom>
            <a:avLst/>
            <a:gdLst/>
            <a:ahLst/>
            <a:cxnLst/>
            <a:rect l="l" t="t" r="r" b="b"/>
            <a:pathLst>
              <a:path w="141491" h="125200">
                <a:moveTo>
                  <a:pt x="81431" y="0"/>
                </a:moveTo>
                <a:lnTo>
                  <a:pt x="0" y="0"/>
                </a:lnTo>
                <a:lnTo>
                  <a:pt x="141491" y="125200"/>
                </a:lnTo>
                <a:lnTo>
                  <a:pt x="8143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2" name="object 1052"/>
          <p:cNvSpPr/>
          <p:nvPr/>
        </p:nvSpPr>
        <p:spPr>
          <a:xfrm>
            <a:off x="3110828" y="988572"/>
            <a:ext cx="128197" cy="113436"/>
          </a:xfrm>
          <a:custGeom>
            <a:avLst/>
            <a:gdLst/>
            <a:ahLst/>
            <a:cxnLst/>
            <a:rect l="l" t="t" r="r" b="b"/>
            <a:pathLst>
              <a:path w="141491" h="125200">
                <a:moveTo>
                  <a:pt x="0" y="0"/>
                </a:moveTo>
                <a:lnTo>
                  <a:pt x="141491" y="125200"/>
                </a:lnTo>
                <a:lnTo>
                  <a:pt x="60055" y="12520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3" name="object 1053"/>
          <p:cNvSpPr/>
          <p:nvPr/>
        </p:nvSpPr>
        <p:spPr>
          <a:xfrm>
            <a:off x="2806480" y="1097400"/>
            <a:ext cx="98680" cy="23057"/>
          </a:xfrm>
          <a:custGeom>
            <a:avLst/>
            <a:gdLst/>
            <a:ahLst/>
            <a:cxnLst/>
            <a:rect l="l" t="t" r="r" b="b"/>
            <a:pathLst>
              <a:path w="108913" h="25448">
                <a:moveTo>
                  <a:pt x="108913" y="25448"/>
                </a:moveTo>
                <a:lnTo>
                  <a:pt x="97718" y="0"/>
                </a:lnTo>
                <a:lnTo>
                  <a:pt x="59035" y="0"/>
                </a:lnTo>
                <a:lnTo>
                  <a:pt x="0" y="25448"/>
                </a:lnTo>
                <a:lnTo>
                  <a:pt x="108913" y="2544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4" name="object 1054"/>
          <p:cNvSpPr/>
          <p:nvPr/>
        </p:nvSpPr>
        <p:spPr>
          <a:xfrm>
            <a:off x="2859971" y="1097396"/>
            <a:ext cx="45191" cy="23056"/>
          </a:xfrm>
          <a:custGeom>
            <a:avLst/>
            <a:gdLst/>
            <a:ahLst/>
            <a:cxnLst/>
            <a:rect l="l" t="t" r="r" b="b"/>
            <a:pathLst>
              <a:path w="49877" h="25447">
                <a:moveTo>
                  <a:pt x="38681" y="0"/>
                </a:moveTo>
                <a:lnTo>
                  <a:pt x="0" y="0"/>
                </a:lnTo>
                <a:lnTo>
                  <a:pt x="49877" y="25447"/>
                </a:lnTo>
                <a:lnTo>
                  <a:pt x="3868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5" name="object 1055"/>
          <p:cNvSpPr/>
          <p:nvPr/>
        </p:nvSpPr>
        <p:spPr>
          <a:xfrm>
            <a:off x="2806480" y="1097396"/>
            <a:ext cx="98681" cy="23056"/>
          </a:xfrm>
          <a:custGeom>
            <a:avLst/>
            <a:gdLst/>
            <a:ahLst/>
            <a:cxnLst/>
            <a:rect l="l" t="t" r="r" b="b"/>
            <a:pathLst>
              <a:path w="108915" h="25447">
                <a:moveTo>
                  <a:pt x="59037" y="0"/>
                </a:moveTo>
                <a:lnTo>
                  <a:pt x="108915" y="25447"/>
                </a:lnTo>
                <a:lnTo>
                  <a:pt x="0" y="25447"/>
                </a:lnTo>
                <a:lnTo>
                  <a:pt x="5903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6" name="object 1056"/>
          <p:cNvSpPr/>
          <p:nvPr/>
        </p:nvSpPr>
        <p:spPr>
          <a:xfrm>
            <a:off x="3001997" y="1013476"/>
            <a:ext cx="128196" cy="113436"/>
          </a:xfrm>
          <a:custGeom>
            <a:avLst/>
            <a:gdLst/>
            <a:ahLst/>
            <a:cxnLst/>
            <a:rect l="l" t="t" r="r" b="b"/>
            <a:pathLst>
              <a:path w="141490" h="125200">
                <a:moveTo>
                  <a:pt x="141490" y="125200"/>
                </a:moveTo>
                <a:lnTo>
                  <a:pt x="81432" y="0"/>
                </a:lnTo>
                <a:lnTo>
                  <a:pt x="0" y="0"/>
                </a:lnTo>
                <a:lnTo>
                  <a:pt x="60059" y="125200"/>
                </a:lnTo>
                <a:lnTo>
                  <a:pt x="141490" y="12520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7" name="object 1057"/>
          <p:cNvSpPr/>
          <p:nvPr/>
        </p:nvSpPr>
        <p:spPr>
          <a:xfrm>
            <a:off x="3001999" y="1013471"/>
            <a:ext cx="128196" cy="113437"/>
          </a:xfrm>
          <a:custGeom>
            <a:avLst/>
            <a:gdLst/>
            <a:ahLst/>
            <a:cxnLst/>
            <a:rect l="l" t="t" r="r" b="b"/>
            <a:pathLst>
              <a:path w="141490" h="125201">
                <a:moveTo>
                  <a:pt x="81432" y="0"/>
                </a:moveTo>
                <a:lnTo>
                  <a:pt x="0" y="0"/>
                </a:lnTo>
                <a:lnTo>
                  <a:pt x="141490" y="125201"/>
                </a:lnTo>
                <a:lnTo>
                  <a:pt x="8143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8" name="object 1058"/>
          <p:cNvSpPr/>
          <p:nvPr/>
        </p:nvSpPr>
        <p:spPr>
          <a:xfrm>
            <a:off x="3001999" y="1013471"/>
            <a:ext cx="128196" cy="113437"/>
          </a:xfrm>
          <a:custGeom>
            <a:avLst/>
            <a:gdLst/>
            <a:ahLst/>
            <a:cxnLst/>
            <a:rect l="l" t="t" r="r" b="b"/>
            <a:pathLst>
              <a:path w="141490" h="125201">
                <a:moveTo>
                  <a:pt x="0" y="0"/>
                </a:moveTo>
                <a:lnTo>
                  <a:pt x="141490" y="125201"/>
                </a:lnTo>
                <a:lnTo>
                  <a:pt x="60059" y="12520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59" name="object 1059"/>
          <p:cNvSpPr/>
          <p:nvPr/>
        </p:nvSpPr>
        <p:spPr>
          <a:xfrm>
            <a:off x="3165239" y="1102013"/>
            <a:ext cx="73782" cy="25823"/>
          </a:xfrm>
          <a:custGeom>
            <a:avLst/>
            <a:gdLst/>
            <a:ahLst/>
            <a:cxnLst/>
            <a:rect l="l" t="t" r="r" b="b"/>
            <a:pathLst>
              <a:path w="81434" h="28501">
                <a:moveTo>
                  <a:pt x="81434" y="0"/>
                </a:moveTo>
                <a:lnTo>
                  <a:pt x="0" y="0"/>
                </a:lnTo>
                <a:lnTo>
                  <a:pt x="13233" y="28501"/>
                </a:lnTo>
                <a:lnTo>
                  <a:pt x="8143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0" name="object 1060"/>
          <p:cNvSpPr/>
          <p:nvPr/>
        </p:nvSpPr>
        <p:spPr>
          <a:xfrm>
            <a:off x="3165241" y="1102009"/>
            <a:ext cx="11990" cy="25822"/>
          </a:xfrm>
          <a:custGeom>
            <a:avLst/>
            <a:gdLst/>
            <a:ahLst/>
            <a:cxnLst/>
            <a:rect l="l" t="t" r="r" b="b"/>
            <a:pathLst>
              <a:path w="13233" h="28500">
                <a:moveTo>
                  <a:pt x="13233" y="28500"/>
                </a:moveTo>
                <a:lnTo>
                  <a:pt x="0" y="0"/>
                </a:lnTo>
                <a:lnTo>
                  <a:pt x="13233" y="2850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1" name="object 1061"/>
          <p:cNvSpPr/>
          <p:nvPr/>
        </p:nvSpPr>
        <p:spPr>
          <a:xfrm>
            <a:off x="3165241" y="1102009"/>
            <a:ext cx="73783" cy="25822"/>
          </a:xfrm>
          <a:custGeom>
            <a:avLst/>
            <a:gdLst/>
            <a:ahLst/>
            <a:cxnLst/>
            <a:rect l="l" t="t" r="r" b="b"/>
            <a:pathLst>
              <a:path w="81435" h="28500">
                <a:moveTo>
                  <a:pt x="13233" y="28500"/>
                </a:moveTo>
                <a:lnTo>
                  <a:pt x="0" y="0"/>
                </a:lnTo>
                <a:lnTo>
                  <a:pt x="81435" y="0"/>
                </a:lnTo>
                <a:lnTo>
                  <a:pt x="13233" y="2850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2" name="object 1062"/>
          <p:cNvSpPr/>
          <p:nvPr/>
        </p:nvSpPr>
        <p:spPr>
          <a:xfrm>
            <a:off x="2523342" y="1097401"/>
            <a:ext cx="85770" cy="32281"/>
          </a:xfrm>
          <a:custGeom>
            <a:avLst/>
            <a:gdLst/>
            <a:ahLst/>
            <a:cxnLst/>
            <a:rect l="l" t="t" r="r" b="b"/>
            <a:pathLst>
              <a:path w="94665" h="35629">
                <a:moveTo>
                  <a:pt x="94665" y="35629"/>
                </a:moveTo>
                <a:lnTo>
                  <a:pt x="79397" y="0"/>
                </a:lnTo>
                <a:lnTo>
                  <a:pt x="0" y="0"/>
                </a:lnTo>
                <a:lnTo>
                  <a:pt x="14251" y="35629"/>
                </a:lnTo>
                <a:lnTo>
                  <a:pt x="94665" y="356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3" name="object 1063"/>
          <p:cNvSpPr/>
          <p:nvPr/>
        </p:nvSpPr>
        <p:spPr>
          <a:xfrm>
            <a:off x="2523343" y="1097397"/>
            <a:ext cx="85770" cy="32279"/>
          </a:xfrm>
          <a:custGeom>
            <a:avLst/>
            <a:gdLst/>
            <a:ahLst/>
            <a:cxnLst/>
            <a:rect l="l" t="t" r="r" b="b"/>
            <a:pathLst>
              <a:path w="94665" h="35627">
                <a:moveTo>
                  <a:pt x="79396" y="0"/>
                </a:moveTo>
                <a:lnTo>
                  <a:pt x="0" y="0"/>
                </a:lnTo>
                <a:lnTo>
                  <a:pt x="94665" y="35627"/>
                </a:lnTo>
                <a:lnTo>
                  <a:pt x="7939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4" name="object 1064"/>
          <p:cNvSpPr/>
          <p:nvPr/>
        </p:nvSpPr>
        <p:spPr>
          <a:xfrm>
            <a:off x="2523343" y="1097397"/>
            <a:ext cx="85770" cy="32279"/>
          </a:xfrm>
          <a:custGeom>
            <a:avLst/>
            <a:gdLst/>
            <a:ahLst/>
            <a:cxnLst/>
            <a:rect l="l" t="t" r="r" b="b"/>
            <a:pathLst>
              <a:path w="94665" h="35627">
                <a:moveTo>
                  <a:pt x="0" y="0"/>
                </a:moveTo>
                <a:lnTo>
                  <a:pt x="94665" y="35627"/>
                </a:lnTo>
                <a:lnTo>
                  <a:pt x="14250" y="3562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5" name="object 1065"/>
          <p:cNvSpPr/>
          <p:nvPr/>
        </p:nvSpPr>
        <p:spPr>
          <a:xfrm>
            <a:off x="2899629" y="1077112"/>
            <a:ext cx="122661" cy="59944"/>
          </a:xfrm>
          <a:custGeom>
            <a:avLst/>
            <a:gdLst/>
            <a:ahLst/>
            <a:cxnLst/>
            <a:rect l="l" t="t" r="r" b="b"/>
            <a:pathLst>
              <a:path w="135381" h="66160">
                <a:moveTo>
                  <a:pt x="135381" y="66160"/>
                </a:moveTo>
                <a:lnTo>
                  <a:pt x="108913" y="0"/>
                </a:lnTo>
                <a:lnTo>
                  <a:pt x="0" y="0"/>
                </a:lnTo>
                <a:lnTo>
                  <a:pt x="27482" y="66160"/>
                </a:lnTo>
                <a:lnTo>
                  <a:pt x="135381" y="6616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6" name="object 1066"/>
          <p:cNvSpPr/>
          <p:nvPr/>
        </p:nvSpPr>
        <p:spPr>
          <a:xfrm>
            <a:off x="2899630" y="1077107"/>
            <a:ext cx="122661" cy="59944"/>
          </a:xfrm>
          <a:custGeom>
            <a:avLst/>
            <a:gdLst/>
            <a:ahLst/>
            <a:cxnLst/>
            <a:rect l="l" t="t" r="r" b="b"/>
            <a:pathLst>
              <a:path w="135381" h="66160">
                <a:moveTo>
                  <a:pt x="108914" y="0"/>
                </a:moveTo>
                <a:lnTo>
                  <a:pt x="0" y="0"/>
                </a:lnTo>
                <a:lnTo>
                  <a:pt x="135381" y="66160"/>
                </a:lnTo>
                <a:lnTo>
                  <a:pt x="1089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7" name="object 1067"/>
          <p:cNvSpPr/>
          <p:nvPr/>
        </p:nvSpPr>
        <p:spPr>
          <a:xfrm>
            <a:off x="2899630" y="1077107"/>
            <a:ext cx="122661" cy="59944"/>
          </a:xfrm>
          <a:custGeom>
            <a:avLst/>
            <a:gdLst/>
            <a:ahLst/>
            <a:cxnLst/>
            <a:rect l="l" t="t" r="r" b="b"/>
            <a:pathLst>
              <a:path w="135381" h="66160">
                <a:moveTo>
                  <a:pt x="0" y="0"/>
                </a:moveTo>
                <a:lnTo>
                  <a:pt x="135381" y="66160"/>
                </a:lnTo>
                <a:lnTo>
                  <a:pt x="27483" y="6616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8" name="object 1068"/>
          <p:cNvSpPr/>
          <p:nvPr/>
        </p:nvSpPr>
        <p:spPr>
          <a:xfrm>
            <a:off x="2501207" y="1141669"/>
            <a:ext cx="30435" cy="11066"/>
          </a:xfrm>
          <a:custGeom>
            <a:avLst/>
            <a:gdLst/>
            <a:ahLst/>
            <a:cxnLst/>
            <a:rect l="l" t="t" r="r" b="b"/>
            <a:pathLst>
              <a:path w="33591" h="12214">
                <a:moveTo>
                  <a:pt x="29519" y="0"/>
                </a:moveTo>
                <a:lnTo>
                  <a:pt x="0" y="12214"/>
                </a:lnTo>
                <a:lnTo>
                  <a:pt x="33591" y="12214"/>
                </a:lnTo>
                <a:lnTo>
                  <a:pt x="29519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69" name="object 1069"/>
          <p:cNvSpPr/>
          <p:nvPr/>
        </p:nvSpPr>
        <p:spPr>
          <a:xfrm>
            <a:off x="2501209" y="1141663"/>
            <a:ext cx="30435" cy="11066"/>
          </a:xfrm>
          <a:custGeom>
            <a:avLst/>
            <a:gdLst/>
            <a:ahLst/>
            <a:cxnLst/>
            <a:rect l="l" t="t" r="r" b="b"/>
            <a:pathLst>
              <a:path w="33591" h="12214">
                <a:moveTo>
                  <a:pt x="29519" y="0"/>
                </a:moveTo>
                <a:lnTo>
                  <a:pt x="33591" y="12214"/>
                </a:lnTo>
                <a:lnTo>
                  <a:pt x="0" y="12214"/>
                </a:lnTo>
                <a:lnTo>
                  <a:pt x="2951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0" name="object 1070"/>
          <p:cNvSpPr/>
          <p:nvPr/>
        </p:nvSpPr>
        <p:spPr>
          <a:xfrm>
            <a:off x="3056415" y="1126913"/>
            <a:ext cx="73780" cy="25823"/>
          </a:xfrm>
          <a:custGeom>
            <a:avLst/>
            <a:gdLst/>
            <a:ahLst/>
            <a:cxnLst/>
            <a:rect l="l" t="t" r="r" b="b"/>
            <a:pathLst>
              <a:path w="81431" h="28501">
                <a:moveTo>
                  <a:pt x="81431" y="0"/>
                </a:moveTo>
                <a:lnTo>
                  <a:pt x="0" y="0"/>
                </a:lnTo>
                <a:lnTo>
                  <a:pt x="13229" y="28501"/>
                </a:lnTo>
                <a:lnTo>
                  <a:pt x="8143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1" name="object 1071"/>
          <p:cNvSpPr/>
          <p:nvPr/>
        </p:nvSpPr>
        <p:spPr>
          <a:xfrm>
            <a:off x="3056415" y="1126908"/>
            <a:ext cx="11987" cy="25822"/>
          </a:xfrm>
          <a:custGeom>
            <a:avLst/>
            <a:gdLst/>
            <a:ahLst/>
            <a:cxnLst/>
            <a:rect l="l" t="t" r="r" b="b"/>
            <a:pathLst>
              <a:path w="13230" h="28500">
                <a:moveTo>
                  <a:pt x="13230" y="28500"/>
                </a:moveTo>
                <a:lnTo>
                  <a:pt x="0" y="0"/>
                </a:lnTo>
                <a:lnTo>
                  <a:pt x="13230" y="2850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2" name="object 1072"/>
          <p:cNvSpPr/>
          <p:nvPr/>
        </p:nvSpPr>
        <p:spPr>
          <a:xfrm>
            <a:off x="3056416" y="1126908"/>
            <a:ext cx="73780" cy="25822"/>
          </a:xfrm>
          <a:custGeom>
            <a:avLst/>
            <a:gdLst/>
            <a:ahLst/>
            <a:cxnLst/>
            <a:rect l="l" t="t" r="r" b="b"/>
            <a:pathLst>
              <a:path w="81431" h="28500">
                <a:moveTo>
                  <a:pt x="13230" y="28500"/>
                </a:moveTo>
                <a:lnTo>
                  <a:pt x="0" y="0"/>
                </a:lnTo>
                <a:lnTo>
                  <a:pt x="81431" y="0"/>
                </a:lnTo>
                <a:lnTo>
                  <a:pt x="13230" y="2850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3" name="object 1073"/>
          <p:cNvSpPr/>
          <p:nvPr/>
        </p:nvSpPr>
        <p:spPr>
          <a:xfrm>
            <a:off x="2536253" y="1129683"/>
            <a:ext cx="17522" cy="25823"/>
          </a:xfrm>
          <a:custGeom>
            <a:avLst/>
            <a:gdLst/>
            <a:ahLst/>
            <a:cxnLst/>
            <a:rect l="l" t="t" r="r" b="b"/>
            <a:pathLst>
              <a:path w="19339" h="28501">
                <a:moveTo>
                  <a:pt x="19339" y="25444"/>
                </a:moveTo>
                <a:lnTo>
                  <a:pt x="0" y="0"/>
                </a:lnTo>
                <a:lnTo>
                  <a:pt x="10181" y="25444"/>
                </a:lnTo>
                <a:lnTo>
                  <a:pt x="11200" y="28501"/>
                </a:lnTo>
                <a:lnTo>
                  <a:pt x="19339" y="2544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4" name="object 1074"/>
          <p:cNvSpPr/>
          <p:nvPr/>
        </p:nvSpPr>
        <p:spPr>
          <a:xfrm>
            <a:off x="2536255" y="1129677"/>
            <a:ext cx="17523" cy="23054"/>
          </a:xfrm>
          <a:custGeom>
            <a:avLst/>
            <a:gdLst/>
            <a:ahLst/>
            <a:cxnLst/>
            <a:rect l="l" t="t" r="r" b="b"/>
            <a:pathLst>
              <a:path w="19340" h="25445">
                <a:moveTo>
                  <a:pt x="0" y="0"/>
                </a:moveTo>
                <a:lnTo>
                  <a:pt x="10180" y="25445"/>
                </a:lnTo>
                <a:lnTo>
                  <a:pt x="19340" y="2544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5" name="object 1075"/>
          <p:cNvSpPr/>
          <p:nvPr/>
        </p:nvSpPr>
        <p:spPr>
          <a:xfrm>
            <a:off x="2545479" y="1152731"/>
            <a:ext cx="8298" cy="2770"/>
          </a:xfrm>
          <a:custGeom>
            <a:avLst/>
            <a:gdLst/>
            <a:ahLst/>
            <a:cxnLst/>
            <a:rect l="l" t="t" r="r" b="b"/>
            <a:pathLst>
              <a:path w="9159" h="3057">
                <a:moveTo>
                  <a:pt x="0" y="0"/>
                </a:moveTo>
                <a:lnTo>
                  <a:pt x="9159" y="0"/>
                </a:lnTo>
                <a:lnTo>
                  <a:pt x="1019" y="305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6" name="object 1076"/>
          <p:cNvSpPr/>
          <p:nvPr/>
        </p:nvSpPr>
        <p:spPr>
          <a:xfrm>
            <a:off x="2536254" y="1129683"/>
            <a:ext cx="72857" cy="23053"/>
          </a:xfrm>
          <a:custGeom>
            <a:avLst/>
            <a:gdLst/>
            <a:ahLst/>
            <a:cxnLst/>
            <a:rect l="l" t="t" r="r" b="b"/>
            <a:pathLst>
              <a:path w="80413" h="25444">
                <a:moveTo>
                  <a:pt x="0" y="0"/>
                </a:moveTo>
                <a:lnTo>
                  <a:pt x="19339" y="25444"/>
                </a:lnTo>
                <a:lnTo>
                  <a:pt x="80413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7" name="object 1077"/>
          <p:cNvSpPr/>
          <p:nvPr/>
        </p:nvSpPr>
        <p:spPr>
          <a:xfrm>
            <a:off x="2536255" y="1129677"/>
            <a:ext cx="72858" cy="23054"/>
          </a:xfrm>
          <a:custGeom>
            <a:avLst/>
            <a:gdLst/>
            <a:ahLst/>
            <a:cxnLst/>
            <a:rect l="l" t="t" r="r" b="b"/>
            <a:pathLst>
              <a:path w="80414" h="25445">
                <a:moveTo>
                  <a:pt x="0" y="0"/>
                </a:moveTo>
                <a:lnTo>
                  <a:pt x="80414" y="0"/>
                </a:lnTo>
                <a:lnTo>
                  <a:pt x="19340" y="2544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8" name="object 1078"/>
          <p:cNvSpPr/>
          <p:nvPr/>
        </p:nvSpPr>
        <p:spPr>
          <a:xfrm>
            <a:off x="2924530" y="1137057"/>
            <a:ext cx="26745" cy="35047"/>
          </a:xfrm>
          <a:custGeom>
            <a:avLst/>
            <a:gdLst/>
            <a:ahLst/>
            <a:cxnLst/>
            <a:rect l="l" t="t" r="r" b="b"/>
            <a:pathLst>
              <a:path w="29519" h="38681">
                <a:moveTo>
                  <a:pt x="29519" y="33591"/>
                </a:moveTo>
                <a:lnTo>
                  <a:pt x="0" y="0"/>
                </a:lnTo>
                <a:lnTo>
                  <a:pt x="14251" y="33591"/>
                </a:lnTo>
                <a:lnTo>
                  <a:pt x="16285" y="38681"/>
                </a:lnTo>
                <a:lnTo>
                  <a:pt x="29519" y="3359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79" name="object 1079"/>
          <p:cNvSpPr/>
          <p:nvPr/>
        </p:nvSpPr>
        <p:spPr>
          <a:xfrm>
            <a:off x="2924530" y="1137052"/>
            <a:ext cx="26744" cy="30437"/>
          </a:xfrm>
          <a:custGeom>
            <a:avLst/>
            <a:gdLst/>
            <a:ahLst/>
            <a:cxnLst/>
            <a:rect l="l" t="t" r="r" b="b"/>
            <a:pathLst>
              <a:path w="29517" h="33593">
                <a:moveTo>
                  <a:pt x="0" y="0"/>
                </a:moveTo>
                <a:lnTo>
                  <a:pt x="14251" y="33593"/>
                </a:lnTo>
                <a:lnTo>
                  <a:pt x="29517" y="3359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0" name="object 1080"/>
          <p:cNvSpPr/>
          <p:nvPr/>
        </p:nvSpPr>
        <p:spPr>
          <a:xfrm>
            <a:off x="2937443" y="1167489"/>
            <a:ext cx="13832" cy="4611"/>
          </a:xfrm>
          <a:custGeom>
            <a:avLst/>
            <a:gdLst/>
            <a:ahLst/>
            <a:cxnLst/>
            <a:rect l="l" t="t" r="r" b="b"/>
            <a:pathLst>
              <a:path w="15266" h="5089">
                <a:moveTo>
                  <a:pt x="0" y="0"/>
                </a:moveTo>
                <a:lnTo>
                  <a:pt x="15266" y="0"/>
                </a:lnTo>
                <a:lnTo>
                  <a:pt x="2034" y="508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1" name="object 1081"/>
          <p:cNvSpPr/>
          <p:nvPr/>
        </p:nvSpPr>
        <p:spPr>
          <a:xfrm>
            <a:off x="2924530" y="1137057"/>
            <a:ext cx="97761" cy="30435"/>
          </a:xfrm>
          <a:custGeom>
            <a:avLst/>
            <a:gdLst/>
            <a:ahLst/>
            <a:cxnLst/>
            <a:rect l="l" t="t" r="r" b="b"/>
            <a:pathLst>
              <a:path w="107899" h="33591">
                <a:moveTo>
                  <a:pt x="0" y="0"/>
                </a:moveTo>
                <a:lnTo>
                  <a:pt x="29519" y="33591"/>
                </a:lnTo>
                <a:lnTo>
                  <a:pt x="107899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2" name="object 1082"/>
          <p:cNvSpPr/>
          <p:nvPr/>
        </p:nvSpPr>
        <p:spPr>
          <a:xfrm>
            <a:off x="2924531" y="1137052"/>
            <a:ext cx="97759" cy="30437"/>
          </a:xfrm>
          <a:custGeom>
            <a:avLst/>
            <a:gdLst/>
            <a:ahLst/>
            <a:cxnLst/>
            <a:rect l="l" t="t" r="r" b="b"/>
            <a:pathLst>
              <a:path w="107897" h="33593">
                <a:moveTo>
                  <a:pt x="0" y="0"/>
                </a:moveTo>
                <a:lnTo>
                  <a:pt x="107897" y="0"/>
                </a:lnTo>
                <a:lnTo>
                  <a:pt x="29517" y="3359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3" name="object 1083"/>
          <p:cNvSpPr/>
          <p:nvPr/>
        </p:nvSpPr>
        <p:spPr>
          <a:xfrm>
            <a:off x="2466162" y="1152736"/>
            <a:ext cx="71939" cy="14756"/>
          </a:xfrm>
          <a:custGeom>
            <a:avLst/>
            <a:gdLst/>
            <a:ahLst/>
            <a:cxnLst/>
            <a:rect l="l" t="t" r="r" b="b"/>
            <a:pathLst>
              <a:path w="79399" h="16286">
                <a:moveTo>
                  <a:pt x="79399" y="16286"/>
                </a:moveTo>
                <a:lnTo>
                  <a:pt x="72270" y="0"/>
                </a:lnTo>
                <a:lnTo>
                  <a:pt x="38679" y="0"/>
                </a:lnTo>
                <a:lnTo>
                  <a:pt x="0" y="16286"/>
                </a:lnTo>
                <a:lnTo>
                  <a:pt x="79399" y="1628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4" name="object 1084"/>
          <p:cNvSpPr/>
          <p:nvPr/>
        </p:nvSpPr>
        <p:spPr>
          <a:xfrm>
            <a:off x="2501209" y="1152730"/>
            <a:ext cx="36891" cy="14758"/>
          </a:xfrm>
          <a:custGeom>
            <a:avLst/>
            <a:gdLst/>
            <a:ahLst/>
            <a:cxnLst/>
            <a:rect l="l" t="t" r="r" b="b"/>
            <a:pathLst>
              <a:path w="40717" h="16288">
                <a:moveTo>
                  <a:pt x="33591" y="0"/>
                </a:moveTo>
                <a:lnTo>
                  <a:pt x="0" y="0"/>
                </a:lnTo>
                <a:lnTo>
                  <a:pt x="40717" y="16288"/>
                </a:lnTo>
                <a:lnTo>
                  <a:pt x="3359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5" name="object 1085"/>
          <p:cNvSpPr/>
          <p:nvPr/>
        </p:nvSpPr>
        <p:spPr>
          <a:xfrm>
            <a:off x="2466163" y="1152730"/>
            <a:ext cx="71936" cy="14758"/>
          </a:xfrm>
          <a:custGeom>
            <a:avLst/>
            <a:gdLst/>
            <a:ahLst/>
            <a:cxnLst/>
            <a:rect l="l" t="t" r="r" b="b"/>
            <a:pathLst>
              <a:path w="79396" h="16288">
                <a:moveTo>
                  <a:pt x="38679" y="0"/>
                </a:moveTo>
                <a:lnTo>
                  <a:pt x="79396" y="16288"/>
                </a:lnTo>
                <a:lnTo>
                  <a:pt x="0" y="16288"/>
                </a:lnTo>
                <a:lnTo>
                  <a:pt x="3867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6" name="object 1086"/>
          <p:cNvSpPr/>
          <p:nvPr/>
        </p:nvSpPr>
        <p:spPr>
          <a:xfrm>
            <a:off x="2801868" y="113705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7" name="object 1087"/>
          <p:cNvSpPr/>
          <p:nvPr/>
        </p:nvSpPr>
        <p:spPr>
          <a:xfrm>
            <a:off x="2801868" y="113705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8" name="object 1088"/>
          <p:cNvSpPr/>
          <p:nvPr/>
        </p:nvSpPr>
        <p:spPr>
          <a:xfrm>
            <a:off x="2693962" y="1137057"/>
            <a:ext cx="128192" cy="46114"/>
          </a:xfrm>
          <a:custGeom>
            <a:avLst/>
            <a:gdLst/>
            <a:ahLst/>
            <a:cxnLst/>
            <a:rect l="l" t="t" r="r" b="b"/>
            <a:pathLst>
              <a:path w="141486" h="50896">
                <a:moveTo>
                  <a:pt x="141486" y="50896"/>
                </a:moveTo>
                <a:lnTo>
                  <a:pt x="119095" y="0"/>
                </a:lnTo>
                <a:lnTo>
                  <a:pt x="0" y="50896"/>
                </a:lnTo>
                <a:lnTo>
                  <a:pt x="141486" y="5089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89" name="object 1089"/>
          <p:cNvSpPr/>
          <p:nvPr/>
        </p:nvSpPr>
        <p:spPr>
          <a:xfrm>
            <a:off x="2801868" y="1137051"/>
            <a:ext cx="20290" cy="46116"/>
          </a:xfrm>
          <a:custGeom>
            <a:avLst/>
            <a:gdLst/>
            <a:ahLst/>
            <a:cxnLst/>
            <a:rect l="l" t="t" r="r" b="b"/>
            <a:pathLst>
              <a:path w="22394" h="50898">
                <a:moveTo>
                  <a:pt x="22394" y="50898"/>
                </a:moveTo>
                <a:lnTo>
                  <a:pt x="0" y="0"/>
                </a:lnTo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0" name="object 1090"/>
          <p:cNvSpPr/>
          <p:nvPr/>
        </p:nvSpPr>
        <p:spPr>
          <a:xfrm>
            <a:off x="2693962" y="1137051"/>
            <a:ext cx="128195" cy="46116"/>
          </a:xfrm>
          <a:custGeom>
            <a:avLst/>
            <a:gdLst/>
            <a:ahLst/>
            <a:cxnLst/>
            <a:rect l="l" t="t" r="r" b="b"/>
            <a:pathLst>
              <a:path w="141489" h="50898">
                <a:moveTo>
                  <a:pt x="119095" y="0"/>
                </a:moveTo>
                <a:lnTo>
                  <a:pt x="141489" y="50898"/>
                </a:lnTo>
                <a:lnTo>
                  <a:pt x="0" y="50898"/>
                </a:lnTo>
                <a:lnTo>
                  <a:pt x="11909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1" name="object 1091"/>
          <p:cNvSpPr/>
          <p:nvPr/>
        </p:nvSpPr>
        <p:spPr>
          <a:xfrm>
            <a:off x="2806480" y="1120457"/>
            <a:ext cx="132805" cy="82082"/>
          </a:xfrm>
          <a:custGeom>
            <a:avLst/>
            <a:gdLst/>
            <a:ahLst/>
            <a:cxnLst/>
            <a:rect l="l" t="t" r="r" b="b"/>
            <a:pathLst>
              <a:path w="146577" h="90594">
                <a:moveTo>
                  <a:pt x="146577" y="90594"/>
                </a:moveTo>
                <a:lnTo>
                  <a:pt x="108913" y="0"/>
                </a:lnTo>
                <a:lnTo>
                  <a:pt x="0" y="0"/>
                </a:lnTo>
                <a:lnTo>
                  <a:pt x="38677" y="90594"/>
                </a:lnTo>
                <a:lnTo>
                  <a:pt x="146577" y="9059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2" name="object 1092"/>
          <p:cNvSpPr/>
          <p:nvPr/>
        </p:nvSpPr>
        <p:spPr>
          <a:xfrm>
            <a:off x="2806480" y="1120453"/>
            <a:ext cx="132806" cy="82081"/>
          </a:xfrm>
          <a:custGeom>
            <a:avLst/>
            <a:gdLst/>
            <a:ahLst/>
            <a:cxnLst/>
            <a:rect l="l" t="t" r="r" b="b"/>
            <a:pathLst>
              <a:path w="146579" h="90593">
                <a:moveTo>
                  <a:pt x="108915" y="0"/>
                </a:moveTo>
                <a:lnTo>
                  <a:pt x="0" y="0"/>
                </a:lnTo>
                <a:lnTo>
                  <a:pt x="146579" y="90593"/>
                </a:lnTo>
                <a:lnTo>
                  <a:pt x="10891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3" name="object 1093"/>
          <p:cNvSpPr/>
          <p:nvPr/>
        </p:nvSpPr>
        <p:spPr>
          <a:xfrm>
            <a:off x="2806480" y="1120453"/>
            <a:ext cx="132806" cy="82081"/>
          </a:xfrm>
          <a:custGeom>
            <a:avLst/>
            <a:gdLst/>
            <a:ahLst/>
            <a:cxnLst/>
            <a:rect l="l" t="t" r="r" b="b"/>
            <a:pathLst>
              <a:path w="146579" h="90593">
                <a:moveTo>
                  <a:pt x="0" y="0"/>
                </a:moveTo>
                <a:lnTo>
                  <a:pt x="146579" y="90593"/>
                </a:lnTo>
                <a:lnTo>
                  <a:pt x="38679" y="9059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4" name="object 1094"/>
          <p:cNvSpPr/>
          <p:nvPr/>
        </p:nvSpPr>
        <p:spPr>
          <a:xfrm>
            <a:off x="2641393" y="1204387"/>
            <a:ext cx="36890" cy="12909"/>
          </a:xfrm>
          <a:custGeom>
            <a:avLst/>
            <a:gdLst/>
            <a:ahLst/>
            <a:cxnLst/>
            <a:rect l="l" t="t" r="r" b="b"/>
            <a:pathLst>
              <a:path w="40716" h="14248">
                <a:moveTo>
                  <a:pt x="34607" y="0"/>
                </a:moveTo>
                <a:lnTo>
                  <a:pt x="0" y="14248"/>
                </a:lnTo>
                <a:lnTo>
                  <a:pt x="40716" y="14248"/>
                </a:lnTo>
                <a:lnTo>
                  <a:pt x="3460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5" name="object 1095"/>
          <p:cNvSpPr/>
          <p:nvPr/>
        </p:nvSpPr>
        <p:spPr>
          <a:xfrm>
            <a:off x="2641393" y="1204381"/>
            <a:ext cx="36890" cy="12910"/>
          </a:xfrm>
          <a:custGeom>
            <a:avLst/>
            <a:gdLst/>
            <a:ahLst/>
            <a:cxnLst/>
            <a:rect l="l" t="t" r="r" b="b"/>
            <a:pathLst>
              <a:path w="40716" h="14249">
                <a:moveTo>
                  <a:pt x="34608" y="0"/>
                </a:moveTo>
                <a:lnTo>
                  <a:pt x="40716" y="14249"/>
                </a:lnTo>
                <a:lnTo>
                  <a:pt x="0" y="14249"/>
                </a:lnTo>
                <a:lnTo>
                  <a:pt x="3460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6" name="object 1096"/>
          <p:cNvSpPr/>
          <p:nvPr/>
        </p:nvSpPr>
        <p:spPr>
          <a:xfrm>
            <a:off x="2466162" y="1167493"/>
            <a:ext cx="91306" cy="49803"/>
          </a:xfrm>
          <a:custGeom>
            <a:avLst/>
            <a:gdLst/>
            <a:ahLst/>
            <a:cxnLst/>
            <a:rect l="l" t="t" r="r" b="b"/>
            <a:pathLst>
              <a:path w="100775" h="54968">
                <a:moveTo>
                  <a:pt x="100775" y="54968"/>
                </a:moveTo>
                <a:lnTo>
                  <a:pt x="79399" y="0"/>
                </a:lnTo>
                <a:lnTo>
                  <a:pt x="0" y="0"/>
                </a:lnTo>
                <a:lnTo>
                  <a:pt x="21377" y="54968"/>
                </a:lnTo>
                <a:lnTo>
                  <a:pt x="100775" y="5496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7" name="object 1097"/>
          <p:cNvSpPr/>
          <p:nvPr/>
        </p:nvSpPr>
        <p:spPr>
          <a:xfrm>
            <a:off x="2466163" y="1167489"/>
            <a:ext cx="91306" cy="49802"/>
          </a:xfrm>
          <a:custGeom>
            <a:avLst/>
            <a:gdLst/>
            <a:ahLst/>
            <a:cxnLst/>
            <a:rect l="l" t="t" r="r" b="b"/>
            <a:pathLst>
              <a:path w="100775" h="54967">
                <a:moveTo>
                  <a:pt x="79396" y="0"/>
                </a:moveTo>
                <a:lnTo>
                  <a:pt x="0" y="0"/>
                </a:lnTo>
                <a:lnTo>
                  <a:pt x="100775" y="54967"/>
                </a:lnTo>
                <a:lnTo>
                  <a:pt x="7939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8" name="object 1098"/>
          <p:cNvSpPr/>
          <p:nvPr/>
        </p:nvSpPr>
        <p:spPr>
          <a:xfrm>
            <a:off x="2466163" y="1167489"/>
            <a:ext cx="91306" cy="49802"/>
          </a:xfrm>
          <a:custGeom>
            <a:avLst/>
            <a:gdLst/>
            <a:ahLst/>
            <a:cxnLst/>
            <a:rect l="l" t="t" r="r" b="b"/>
            <a:pathLst>
              <a:path w="100775" h="54967">
                <a:moveTo>
                  <a:pt x="0" y="0"/>
                </a:moveTo>
                <a:lnTo>
                  <a:pt x="100775" y="54967"/>
                </a:lnTo>
                <a:lnTo>
                  <a:pt x="21376" y="5496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099" name="object 1099"/>
          <p:cNvSpPr/>
          <p:nvPr/>
        </p:nvSpPr>
        <p:spPr>
          <a:xfrm>
            <a:off x="2178414" y="1220062"/>
            <a:ext cx="31358" cy="13833"/>
          </a:xfrm>
          <a:custGeom>
            <a:avLst/>
            <a:gdLst/>
            <a:ahLst/>
            <a:cxnLst/>
            <a:rect l="l" t="t" r="r" b="b"/>
            <a:pathLst>
              <a:path w="34610" h="15267">
                <a:moveTo>
                  <a:pt x="28501" y="0"/>
                </a:moveTo>
                <a:lnTo>
                  <a:pt x="0" y="15267"/>
                </a:lnTo>
                <a:lnTo>
                  <a:pt x="34610" y="15267"/>
                </a:lnTo>
                <a:lnTo>
                  <a:pt x="28501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0" name="object 1100"/>
          <p:cNvSpPr/>
          <p:nvPr/>
        </p:nvSpPr>
        <p:spPr>
          <a:xfrm>
            <a:off x="2178415" y="1220057"/>
            <a:ext cx="31358" cy="13832"/>
          </a:xfrm>
          <a:custGeom>
            <a:avLst/>
            <a:gdLst/>
            <a:ahLst/>
            <a:cxnLst/>
            <a:rect l="l" t="t" r="r" b="b"/>
            <a:pathLst>
              <a:path w="34610" h="15266">
                <a:moveTo>
                  <a:pt x="28500" y="0"/>
                </a:moveTo>
                <a:lnTo>
                  <a:pt x="34610" y="15266"/>
                </a:lnTo>
                <a:lnTo>
                  <a:pt x="0" y="15266"/>
                </a:lnTo>
                <a:lnTo>
                  <a:pt x="2850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1" name="object 1101"/>
          <p:cNvSpPr/>
          <p:nvPr/>
        </p:nvSpPr>
        <p:spPr>
          <a:xfrm>
            <a:off x="2571301" y="1233896"/>
            <a:ext cx="11066" cy="3692"/>
          </a:xfrm>
          <a:custGeom>
            <a:avLst/>
            <a:gdLst/>
            <a:ahLst/>
            <a:cxnLst/>
            <a:rect l="l" t="t" r="r" b="b"/>
            <a:pathLst>
              <a:path w="12214" h="4075">
                <a:moveTo>
                  <a:pt x="10177" y="0"/>
                </a:moveTo>
                <a:lnTo>
                  <a:pt x="0" y="4075"/>
                </a:lnTo>
                <a:lnTo>
                  <a:pt x="12214" y="4075"/>
                </a:lnTo>
                <a:lnTo>
                  <a:pt x="1017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2" name="object 1102"/>
          <p:cNvSpPr/>
          <p:nvPr/>
        </p:nvSpPr>
        <p:spPr>
          <a:xfrm>
            <a:off x="2571301" y="1233890"/>
            <a:ext cx="11066" cy="3692"/>
          </a:xfrm>
          <a:custGeom>
            <a:avLst/>
            <a:gdLst/>
            <a:ahLst/>
            <a:cxnLst/>
            <a:rect l="l" t="t" r="r" b="b"/>
            <a:pathLst>
              <a:path w="12214" h="4075">
                <a:moveTo>
                  <a:pt x="10178" y="0"/>
                </a:moveTo>
                <a:lnTo>
                  <a:pt x="12214" y="4075"/>
                </a:lnTo>
                <a:lnTo>
                  <a:pt x="0" y="4075"/>
                </a:lnTo>
                <a:lnTo>
                  <a:pt x="1017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3" name="object 1103"/>
          <p:cNvSpPr/>
          <p:nvPr/>
        </p:nvSpPr>
        <p:spPr>
          <a:xfrm>
            <a:off x="2841524" y="1202539"/>
            <a:ext cx="97761" cy="35047"/>
          </a:xfrm>
          <a:custGeom>
            <a:avLst/>
            <a:gdLst/>
            <a:ahLst/>
            <a:cxnLst/>
            <a:rect l="l" t="t" r="r" b="b"/>
            <a:pathLst>
              <a:path w="107899" h="38682">
                <a:moveTo>
                  <a:pt x="107899" y="0"/>
                </a:moveTo>
                <a:lnTo>
                  <a:pt x="0" y="0"/>
                </a:lnTo>
                <a:lnTo>
                  <a:pt x="16290" y="38682"/>
                </a:lnTo>
                <a:lnTo>
                  <a:pt x="107899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4" name="object 1104"/>
          <p:cNvSpPr/>
          <p:nvPr/>
        </p:nvSpPr>
        <p:spPr>
          <a:xfrm>
            <a:off x="2841526" y="1202535"/>
            <a:ext cx="14758" cy="35047"/>
          </a:xfrm>
          <a:custGeom>
            <a:avLst/>
            <a:gdLst/>
            <a:ahLst/>
            <a:cxnLst/>
            <a:rect l="l" t="t" r="r" b="b"/>
            <a:pathLst>
              <a:path w="16289" h="38681">
                <a:moveTo>
                  <a:pt x="16289" y="38681"/>
                </a:moveTo>
                <a:lnTo>
                  <a:pt x="0" y="0"/>
                </a:lnTo>
                <a:lnTo>
                  <a:pt x="16289" y="38681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5" name="object 1105"/>
          <p:cNvSpPr/>
          <p:nvPr/>
        </p:nvSpPr>
        <p:spPr>
          <a:xfrm>
            <a:off x="2841525" y="1202535"/>
            <a:ext cx="97761" cy="35047"/>
          </a:xfrm>
          <a:custGeom>
            <a:avLst/>
            <a:gdLst/>
            <a:ahLst/>
            <a:cxnLst/>
            <a:rect l="l" t="t" r="r" b="b"/>
            <a:pathLst>
              <a:path w="107899" h="38681">
                <a:moveTo>
                  <a:pt x="16289" y="38681"/>
                </a:moveTo>
                <a:lnTo>
                  <a:pt x="0" y="0"/>
                </a:lnTo>
                <a:lnTo>
                  <a:pt x="107899" y="0"/>
                </a:lnTo>
                <a:lnTo>
                  <a:pt x="16289" y="38681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6" name="object 1106"/>
          <p:cNvSpPr/>
          <p:nvPr/>
        </p:nvSpPr>
        <p:spPr>
          <a:xfrm>
            <a:off x="2493831" y="1239430"/>
            <a:ext cx="11066" cy="3688"/>
          </a:xfrm>
          <a:custGeom>
            <a:avLst/>
            <a:gdLst/>
            <a:ahLst/>
            <a:cxnLst/>
            <a:rect l="l" t="t" r="r" b="b"/>
            <a:pathLst>
              <a:path w="12214" h="4071">
                <a:moveTo>
                  <a:pt x="0" y="0"/>
                </a:moveTo>
                <a:lnTo>
                  <a:pt x="2033" y="4071"/>
                </a:lnTo>
                <a:lnTo>
                  <a:pt x="12214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7" name="object 1107"/>
          <p:cNvSpPr/>
          <p:nvPr/>
        </p:nvSpPr>
        <p:spPr>
          <a:xfrm>
            <a:off x="2493833" y="1239425"/>
            <a:ext cx="11066" cy="3688"/>
          </a:xfrm>
          <a:custGeom>
            <a:avLst/>
            <a:gdLst/>
            <a:ahLst/>
            <a:cxnLst/>
            <a:rect l="l" t="t" r="r" b="b"/>
            <a:pathLst>
              <a:path w="12214" h="4070">
                <a:moveTo>
                  <a:pt x="0" y="0"/>
                </a:moveTo>
                <a:lnTo>
                  <a:pt x="12214" y="0"/>
                </a:lnTo>
                <a:lnTo>
                  <a:pt x="2032" y="407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8" name="object 1108"/>
          <p:cNvSpPr/>
          <p:nvPr/>
        </p:nvSpPr>
        <p:spPr>
          <a:xfrm>
            <a:off x="2588824" y="1217296"/>
            <a:ext cx="99604" cy="22134"/>
          </a:xfrm>
          <a:custGeom>
            <a:avLst/>
            <a:gdLst/>
            <a:ahLst/>
            <a:cxnLst/>
            <a:rect l="l" t="t" r="r" b="b"/>
            <a:pathLst>
              <a:path w="109933" h="24429">
                <a:moveTo>
                  <a:pt x="109933" y="24429"/>
                </a:moveTo>
                <a:lnTo>
                  <a:pt x="98737" y="0"/>
                </a:lnTo>
                <a:lnTo>
                  <a:pt x="58021" y="0"/>
                </a:lnTo>
                <a:lnTo>
                  <a:pt x="0" y="24429"/>
                </a:lnTo>
                <a:lnTo>
                  <a:pt x="109933" y="244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09" name="object 1109"/>
          <p:cNvSpPr/>
          <p:nvPr/>
        </p:nvSpPr>
        <p:spPr>
          <a:xfrm>
            <a:off x="2641393" y="1217292"/>
            <a:ext cx="47035" cy="22134"/>
          </a:xfrm>
          <a:custGeom>
            <a:avLst/>
            <a:gdLst/>
            <a:ahLst/>
            <a:cxnLst/>
            <a:rect l="l" t="t" r="r" b="b"/>
            <a:pathLst>
              <a:path w="51913" h="24429">
                <a:moveTo>
                  <a:pt x="40716" y="0"/>
                </a:moveTo>
                <a:lnTo>
                  <a:pt x="0" y="0"/>
                </a:lnTo>
                <a:lnTo>
                  <a:pt x="51913" y="24429"/>
                </a:lnTo>
                <a:lnTo>
                  <a:pt x="4071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0" name="object 1110"/>
          <p:cNvSpPr/>
          <p:nvPr/>
        </p:nvSpPr>
        <p:spPr>
          <a:xfrm>
            <a:off x="2588823" y="1217292"/>
            <a:ext cx="99605" cy="22134"/>
          </a:xfrm>
          <a:custGeom>
            <a:avLst/>
            <a:gdLst/>
            <a:ahLst/>
            <a:cxnLst/>
            <a:rect l="l" t="t" r="r" b="b"/>
            <a:pathLst>
              <a:path w="109934" h="24429">
                <a:moveTo>
                  <a:pt x="58020" y="0"/>
                </a:moveTo>
                <a:lnTo>
                  <a:pt x="109934" y="24429"/>
                </a:lnTo>
                <a:lnTo>
                  <a:pt x="0" y="24429"/>
                </a:lnTo>
                <a:lnTo>
                  <a:pt x="5802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1" name="object 1111"/>
          <p:cNvSpPr/>
          <p:nvPr/>
        </p:nvSpPr>
        <p:spPr>
          <a:xfrm>
            <a:off x="2485531" y="1217296"/>
            <a:ext cx="71937" cy="22134"/>
          </a:xfrm>
          <a:custGeom>
            <a:avLst/>
            <a:gdLst/>
            <a:ahLst/>
            <a:cxnLst/>
            <a:rect l="l" t="t" r="r" b="b"/>
            <a:pathLst>
              <a:path w="79397" h="24429">
                <a:moveTo>
                  <a:pt x="21376" y="24429"/>
                </a:moveTo>
                <a:lnTo>
                  <a:pt x="79397" y="0"/>
                </a:lnTo>
                <a:lnTo>
                  <a:pt x="0" y="0"/>
                </a:lnTo>
                <a:lnTo>
                  <a:pt x="9161" y="24429"/>
                </a:lnTo>
                <a:lnTo>
                  <a:pt x="21376" y="2442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2" name="object 1112"/>
          <p:cNvSpPr/>
          <p:nvPr/>
        </p:nvSpPr>
        <p:spPr>
          <a:xfrm>
            <a:off x="2485530" y="1217292"/>
            <a:ext cx="71939" cy="22134"/>
          </a:xfrm>
          <a:custGeom>
            <a:avLst/>
            <a:gdLst/>
            <a:ahLst/>
            <a:cxnLst/>
            <a:rect l="l" t="t" r="r" b="b"/>
            <a:pathLst>
              <a:path w="79399" h="24429">
                <a:moveTo>
                  <a:pt x="79399" y="0"/>
                </a:moveTo>
                <a:lnTo>
                  <a:pt x="0" y="0"/>
                </a:lnTo>
                <a:lnTo>
                  <a:pt x="21378" y="24429"/>
                </a:lnTo>
                <a:lnTo>
                  <a:pt x="7939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3" name="object 1113"/>
          <p:cNvSpPr/>
          <p:nvPr/>
        </p:nvSpPr>
        <p:spPr>
          <a:xfrm>
            <a:off x="2485530" y="1217292"/>
            <a:ext cx="19369" cy="22134"/>
          </a:xfrm>
          <a:custGeom>
            <a:avLst/>
            <a:gdLst/>
            <a:ahLst/>
            <a:cxnLst/>
            <a:rect l="l" t="t" r="r" b="b"/>
            <a:pathLst>
              <a:path w="21378" h="24429">
                <a:moveTo>
                  <a:pt x="0" y="0"/>
                </a:moveTo>
                <a:lnTo>
                  <a:pt x="21378" y="24429"/>
                </a:lnTo>
                <a:lnTo>
                  <a:pt x="9163" y="2442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4" name="object 1114"/>
          <p:cNvSpPr/>
          <p:nvPr/>
        </p:nvSpPr>
        <p:spPr>
          <a:xfrm>
            <a:off x="2129533" y="1233896"/>
            <a:ext cx="91305" cy="23979"/>
          </a:xfrm>
          <a:custGeom>
            <a:avLst/>
            <a:gdLst/>
            <a:ahLst/>
            <a:cxnLst/>
            <a:rect l="l" t="t" r="r" b="b"/>
            <a:pathLst>
              <a:path w="100774" h="26466">
                <a:moveTo>
                  <a:pt x="100774" y="26466"/>
                </a:moveTo>
                <a:lnTo>
                  <a:pt x="88559" y="0"/>
                </a:lnTo>
                <a:lnTo>
                  <a:pt x="53949" y="0"/>
                </a:lnTo>
                <a:lnTo>
                  <a:pt x="0" y="26466"/>
                </a:lnTo>
                <a:lnTo>
                  <a:pt x="100774" y="2646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5" name="object 1115"/>
          <p:cNvSpPr/>
          <p:nvPr/>
        </p:nvSpPr>
        <p:spPr>
          <a:xfrm>
            <a:off x="2178416" y="1233889"/>
            <a:ext cx="42425" cy="23981"/>
          </a:xfrm>
          <a:custGeom>
            <a:avLst/>
            <a:gdLst/>
            <a:ahLst/>
            <a:cxnLst/>
            <a:rect l="l" t="t" r="r" b="b"/>
            <a:pathLst>
              <a:path w="46825" h="26468">
                <a:moveTo>
                  <a:pt x="34610" y="0"/>
                </a:moveTo>
                <a:lnTo>
                  <a:pt x="0" y="0"/>
                </a:lnTo>
                <a:lnTo>
                  <a:pt x="46825" y="26468"/>
                </a:lnTo>
                <a:lnTo>
                  <a:pt x="3461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6" name="object 1116"/>
          <p:cNvSpPr/>
          <p:nvPr/>
        </p:nvSpPr>
        <p:spPr>
          <a:xfrm>
            <a:off x="2129535" y="1233889"/>
            <a:ext cx="91306" cy="23981"/>
          </a:xfrm>
          <a:custGeom>
            <a:avLst/>
            <a:gdLst/>
            <a:ahLst/>
            <a:cxnLst/>
            <a:rect l="l" t="t" r="r" b="b"/>
            <a:pathLst>
              <a:path w="100775" h="26468">
                <a:moveTo>
                  <a:pt x="53950" y="0"/>
                </a:moveTo>
                <a:lnTo>
                  <a:pt x="100775" y="26468"/>
                </a:lnTo>
                <a:lnTo>
                  <a:pt x="0" y="26468"/>
                </a:lnTo>
                <a:lnTo>
                  <a:pt x="5395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7" name="object 1117"/>
          <p:cNvSpPr/>
          <p:nvPr/>
        </p:nvSpPr>
        <p:spPr>
          <a:xfrm>
            <a:off x="2067743" y="1264331"/>
            <a:ext cx="2766" cy="1846"/>
          </a:xfrm>
          <a:custGeom>
            <a:avLst/>
            <a:gdLst/>
            <a:ahLst/>
            <a:cxnLst/>
            <a:rect l="l" t="t" r="r" b="b"/>
            <a:pathLst>
              <a:path w="3053" h="2037">
                <a:moveTo>
                  <a:pt x="2034" y="0"/>
                </a:moveTo>
                <a:lnTo>
                  <a:pt x="0" y="2037"/>
                </a:lnTo>
                <a:lnTo>
                  <a:pt x="3053" y="2037"/>
                </a:lnTo>
                <a:lnTo>
                  <a:pt x="203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8" name="object 1118"/>
          <p:cNvSpPr/>
          <p:nvPr/>
        </p:nvSpPr>
        <p:spPr>
          <a:xfrm>
            <a:off x="2067744" y="1264327"/>
            <a:ext cx="2766" cy="1844"/>
          </a:xfrm>
          <a:custGeom>
            <a:avLst/>
            <a:gdLst/>
            <a:ahLst/>
            <a:cxnLst/>
            <a:rect l="l" t="t" r="r" b="b"/>
            <a:pathLst>
              <a:path w="3053" h="2035">
                <a:moveTo>
                  <a:pt x="2034" y="0"/>
                </a:moveTo>
                <a:lnTo>
                  <a:pt x="3053" y="2035"/>
                </a:lnTo>
                <a:lnTo>
                  <a:pt x="0" y="2035"/>
                </a:lnTo>
                <a:lnTo>
                  <a:pt x="203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19" name="object 1119"/>
          <p:cNvSpPr/>
          <p:nvPr/>
        </p:nvSpPr>
        <p:spPr>
          <a:xfrm>
            <a:off x="2693962" y="1183172"/>
            <a:ext cx="164164" cy="83004"/>
          </a:xfrm>
          <a:custGeom>
            <a:avLst/>
            <a:gdLst/>
            <a:ahLst/>
            <a:cxnLst/>
            <a:rect l="l" t="t" r="r" b="b"/>
            <a:pathLst>
              <a:path w="181188" h="91612">
                <a:moveTo>
                  <a:pt x="181188" y="91612"/>
                </a:moveTo>
                <a:lnTo>
                  <a:pt x="141486" y="0"/>
                </a:lnTo>
                <a:lnTo>
                  <a:pt x="0" y="0"/>
                </a:lnTo>
                <a:lnTo>
                  <a:pt x="40716" y="91612"/>
                </a:lnTo>
                <a:lnTo>
                  <a:pt x="181188" y="9161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0" name="object 1120"/>
          <p:cNvSpPr/>
          <p:nvPr/>
        </p:nvSpPr>
        <p:spPr>
          <a:xfrm>
            <a:off x="2693962" y="1183168"/>
            <a:ext cx="164165" cy="83003"/>
          </a:xfrm>
          <a:custGeom>
            <a:avLst/>
            <a:gdLst/>
            <a:ahLst/>
            <a:cxnLst/>
            <a:rect l="l" t="t" r="r" b="b"/>
            <a:pathLst>
              <a:path w="181189" h="91611">
                <a:moveTo>
                  <a:pt x="141489" y="0"/>
                </a:moveTo>
                <a:lnTo>
                  <a:pt x="0" y="0"/>
                </a:lnTo>
                <a:lnTo>
                  <a:pt x="181189" y="91611"/>
                </a:lnTo>
                <a:lnTo>
                  <a:pt x="14148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1" name="object 1121"/>
          <p:cNvSpPr/>
          <p:nvPr/>
        </p:nvSpPr>
        <p:spPr>
          <a:xfrm>
            <a:off x="2693962" y="1183168"/>
            <a:ext cx="164165" cy="83003"/>
          </a:xfrm>
          <a:custGeom>
            <a:avLst/>
            <a:gdLst/>
            <a:ahLst/>
            <a:cxnLst/>
            <a:rect l="l" t="t" r="r" b="b"/>
            <a:pathLst>
              <a:path w="181189" h="91611">
                <a:moveTo>
                  <a:pt x="0" y="0"/>
                </a:moveTo>
                <a:lnTo>
                  <a:pt x="181189" y="91611"/>
                </a:lnTo>
                <a:lnTo>
                  <a:pt x="40718" y="9161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2" name="object 1122"/>
          <p:cNvSpPr/>
          <p:nvPr/>
        </p:nvSpPr>
        <p:spPr>
          <a:xfrm>
            <a:off x="2497521" y="1237588"/>
            <a:ext cx="97757" cy="31354"/>
          </a:xfrm>
          <a:custGeom>
            <a:avLst/>
            <a:gdLst/>
            <a:ahLst/>
            <a:cxnLst/>
            <a:rect l="l" t="t" r="r" b="b"/>
            <a:pathLst>
              <a:path w="107895" h="34606">
                <a:moveTo>
                  <a:pt x="107895" y="34606"/>
                </a:moveTo>
                <a:lnTo>
                  <a:pt x="93645" y="0"/>
                </a:lnTo>
                <a:lnTo>
                  <a:pt x="81431" y="0"/>
                </a:lnTo>
                <a:lnTo>
                  <a:pt x="0" y="34606"/>
                </a:lnTo>
                <a:lnTo>
                  <a:pt x="107895" y="3460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3" name="object 1123"/>
          <p:cNvSpPr/>
          <p:nvPr/>
        </p:nvSpPr>
        <p:spPr>
          <a:xfrm>
            <a:off x="2571302" y="1237581"/>
            <a:ext cx="23977" cy="31356"/>
          </a:xfrm>
          <a:custGeom>
            <a:avLst/>
            <a:gdLst/>
            <a:ahLst/>
            <a:cxnLst/>
            <a:rect l="l" t="t" r="r" b="b"/>
            <a:pathLst>
              <a:path w="26464" h="34608">
                <a:moveTo>
                  <a:pt x="12214" y="0"/>
                </a:moveTo>
                <a:lnTo>
                  <a:pt x="0" y="0"/>
                </a:lnTo>
                <a:lnTo>
                  <a:pt x="26464" y="34608"/>
                </a:lnTo>
                <a:lnTo>
                  <a:pt x="1221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4" name="object 1124"/>
          <p:cNvSpPr/>
          <p:nvPr/>
        </p:nvSpPr>
        <p:spPr>
          <a:xfrm>
            <a:off x="2497522" y="1237581"/>
            <a:ext cx="97757" cy="31356"/>
          </a:xfrm>
          <a:custGeom>
            <a:avLst/>
            <a:gdLst/>
            <a:ahLst/>
            <a:cxnLst/>
            <a:rect l="l" t="t" r="r" b="b"/>
            <a:pathLst>
              <a:path w="107895" h="34608">
                <a:moveTo>
                  <a:pt x="81431" y="0"/>
                </a:moveTo>
                <a:lnTo>
                  <a:pt x="107895" y="34608"/>
                </a:lnTo>
                <a:lnTo>
                  <a:pt x="0" y="34608"/>
                </a:lnTo>
                <a:lnTo>
                  <a:pt x="8143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5" name="object 1125"/>
          <p:cNvSpPr/>
          <p:nvPr/>
        </p:nvSpPr>
        <p:spPr>
          <a:xfrm>
            <a:off x="2313065" y="1281855"/>
            <a:ext cx="77468" cy="29512"/>
          </a:xfrm>
          <a:custGeom>
            <a:avLst/>
            <a:gdLst/>
            <a:ahLst/>
            <a:cxnLst/>
            <a:rect l="l" t="t" r="r" b="b"/>
            <a:pathLst>
              <a:path w="85502" h="32572">
                <a:moveTo>
                  <a:pt x="70236" y="0"/>
                </a:moveTo>
                <a:lnTo>
                  <a:pt x="0" y="32572"/>
                </a:lnTo>
                <a:lnTo>
                  <a:pt x="85502" y="32572"/>
                </a:lnTo>
                <a:lnTo>
                  <a:pt x="7023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6" name="object 1126"/>
          <p:cNvSpPr/>
          <p:nvPr/>
        </p:nvSpPr>
        <p:spPr>
          <a:xfrm>
            <a:off x="2313065" y="1281851"/>
            <a:ext cx="77470" cy="29512"/>
          </a:xfrm>
          <a:custGeom>
            <a:avLst/>
            <a:gdLst/>
            <a:ahLst/>
            <a:cxnLst/>
            <a:rect l="l" t="t" r="r" b="b"/>
            <a:pathLst>
              <a:path w="85504" h="32573">
                <a:moveTo>
                  <a:pt x="70237" y="0"/>
                </a:moveTo>
                <a:lnTo>
                  <a:pt x="85504" y="32573"/>
                </a:lnTo>
                <a:lnTo>
                  <a:pt x="0" y="32573"/>
                </a:lnTo>
                <a:lnTo>
                  <a:pt x="70237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7" name="object 1127"/>
          <p:cNvSpPr/>
          <p:nvPr/>
        </p:nvSpPr>
        <p:spPr>
          <a:xfrm>
            <a:off x="2730853" y="1266176"/>
            <a:ext cx="89460" cy="45191"/>
          </a:xfrm>
          <a:custGeom>
            <a:avLst/>
            <a:gdLst/>
            <a:ahLst/>
            <a:cxnLst/>
            <a:rect l="l" t="t" r="r" b="b"/>
            <a:pathLst>
              <a:path w="98737" h="49877">
                <a:moveTo>
                  <a:pt x="98737" y="17305"/>
                </a:moveTo>
                <a:lnTo>
                  <a:pt x="0" y="0"/>
                </a:lnTo>
                <a:lnTo>
                  <a:pt x="8143" y="17305"/>
                </a:lnTo>
                <a:lnTo>
                  <a:pt x="22395" y="49877"/>
                </a:lnTo>
                <a:lnTo>
                  <a:pt x="98737" y="1730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8" name="object 1128"/>
          <p:cNvSpPr/>
          <p:nvPr/>
        </p:nvSpPr>
        <p:spPr>
          <a:xfrm>
            <a:off x="2730854" y="1266172"/>
            <a:ext cx="89459" cy="15679"/>
          </a:xfrm>
          <a:custGeom>
            <a:avLst/>
            <a:gdLst/>
            <a:ahLst/>
            <a:cxnLst/>
            <a:rect l="l" t="t" r="r" b="b"/>
            <a:pathLst>
              <a:path w="98736" h="17305">
                <a:moveTo>
                  <a:pt x="0" y="0"/>
                </a:moveTo>
                <a:lnTo>
                  <a:pt x="8141" y="17305"/>
                </a:lnTo>
                <a:lnTo>
                  <a:pt x="98736" y="1730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29" name="object 1129"/>
          <p:cNvSpPr/>
          <p:nvPr/>
        </p:nvSpPr>
        <p:spPr>
          <a:xfrm>
            <a:off x="2738231" y="1281851"/>
            <a:ext cx="82082" cy="29512"/>
          </a:xfrm>
          <a:custGeom>
            <a:avLst/>
            <a:gdLst/>
            <a:ahLst/>
            <a:cxnLst/>
            <a:rect l="l" t="t" r="r" b="b"/>
            <a:pathLst>
              <a:path w="90594" h="32573">
                <a:moveTo>
                  <a:pt x="0" y="0"/>
                </a:moveTo>
                <a:lnTo>
                  <a:pt x="90594" y="0"/>
                </a:lnTo>
                <a:lnTo>
                  <a:pt x="14254" y="32573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0" name="object 1130"/>
          <p:cNvSpPr/>
          <p:nvPr/>
        </p:nvSpPr>
        <p:spPr>
          <a:xfrm>
            <a:off x="2730852" y="1266176"/>
            <a:ext cx="127273" cy="15679"/>
          </a:xfrm>
          <a:custGeom>
            <a:avLst/>
            <a:gdLst/>
            <a:ahLst/>
            <a:cxnLst/>
            <a:rect l="l" t="t" r="r" b="b"/>
            <a:pathLst>
              <a:path w="140472" h="17305">
                <a:moveTo>
                  <a:pt x="0" y="0"/>
                </a:moveTo>
                <a:lnTo>
                  <a:pt x="98737" y="17305"/>
                </a:lnTo>
                <a:lnTo>
                  <a:pt x="140472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1" name="object 1131"/>
          <p:cNvSpPr/>
          <p:nvPr/>
        </p:nvSpPr>
        <p:spPr>
          <a:xfrm>
            <a:off x="2730855" y="1266172"/>
            <a:ext cx="127272" cy="15679"/>
          </a:xfrm>
          <a:custGeom>
            <a:avLst/>
            <a:gdLst/>
            <a:ahLst/>
            <a:cxnLst/>
            <a:rect l="l" t="t" r="r" b="b"/>
            <a:pathLst>
              <a:path w="140471" h="17305">
                <a:moveTo>
                  <a:pt x="0" y="0"/>
                </a:moveTo>
                <a:lnTo>
                  <a:pt x="140471" y="0"/>
                </a:lnTo>
                <a:lnTo>
                  <a:pt x="98736" y="1730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2" name="object 1132"/>
          <p:cNvSpPr/>
          <p:nvPr/>
        </p:nvSpPr>
        <p:spPr>
          <a:xfrm>
            <a:off x="2282630" y="1311367"/>
            <a:ext cx="113440" cy="14756"/>
          </a:xfrm>
          <a:custGeom>
            <a:avLst/>
            <a:gdLst/>
            <a:ahLst/>
            <a:cxnLst/>
            <a:rect l="l" t="t" r="r" b="b"/>
            <a:pathLst>
              <a:path w="125204" h="16286">
                <a:moveTo>
                  <a:pt x="125204" y="16286"/>
                </a:moveTo>
                <a:lnTo>
                  <a:pt x="119094" y="0"/>
                </a:lnTo>
                <a:lnTo>
                  <a:pt x="33591" y="0"/>
                </a:lnTo>
                <a:lnTo>
                  <a:pt x="0" y="16286"/>
                </a:lnTo>
                <a:lnTo>
                  <a:pt x="125204" y="1628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3" name="object 1133"/>
          <p:cNvSpPr/>
          <p:nvPr/>
        </p:nvSpPr>
        <p:spPr>
          <a:xfrm>
            <a:off x="2313066" y="1311364"/>
            <a:ext cx="83005" cy="14755"/>
          </a:xfrm>
          <a:custGeom>
            <a:avLst/>
            <a:gdLst/>
            <a:ahLst/>
            <a:cxnLst/>
            <a:rect l="l" t="t" r="r" b="b"/>
            <a:pathLst>
              <a:path w="91613" h="16285">
                <a:moveTo>
                  <a:pt x="85504" y="0"/>
                </a:moveTo>
                <a:lnTo>
                  <a:pt x="0" y="0"/>
                </a:lnTo>
                <a:lnTo>
                  <a:pt x="91613" y="16285"/>
                </a:lnTo>
                <a:lnTo>
                  <a:pt x="8550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4" name="object 1134"/>
          <p:cNvSpPr/>
          <p:nvPr/>
        </p:nvSpPr>
        <p:spPr>
          <a:xfrm>
            <a:off x="2282630" y="1311364"/>
            <a:ext cx="113440" cy="14755"/>
          </a:xfrm>
          <a:custGeom>
            <a:avLst/>
            <a:gdLst/>
            <a:ahLst/>
            <a:cxnLst/>
            <a:rect l="l" t="t" r="r" b="b"/>
            <a:pathLst>
              <a:path w="125204" h="16285">
                <a:moveTo>
                  <a:pt x="33591" y="0"/>
                </a:moveTo>
                <a:lnTo>
                  <a:pt x="125204" y="16285"/>
                </a:lnTo>
                <a:lnTo>
                  <a:pt x="0" y="16285"/>
                </a:lnTo>
                <a:lnTo>
                  <a:pt x="33591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5" name="object 1135"/>
          <p:cNvSpPr/>
          <p:nvPr/>
        </p:nvSpPr>
        <p:spPr>
          <a:xfrm>
            <a:off x="1934938" y="1266176"/>
            <a:ext cx="172461" cy="66403"/>
          </a:xfrm>
          <a:custGeom>
            <a:avLst/>
            <a:gdLst/>
            <a:ahLst/>
            <a:cxnLst/>
            <a:rect l="l" t="t" r="r" b="b"/>
            <a:pathLst>
              <a:path w="190346" h="73289">
                <a:moveTo>
                  <a:pt x="190346" y="73289"/>
                </a:moveTo>
                <a:lnTo>
                  <a:pt x="149630" y="0"/>
                </a:lnTo>
                <a:lnTo>
                  <a:pt x="146577" y="0"/>
                </a:lnTo>
                <a:lnTo>
                  <a:pt x="0" y="73289"/>
                </a:lnTo>
                <a:lnTo>
                  <a:pt x="190346" y="7328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6" name="object 1136"/>
          <p:cNvSpPr/>
          <p:nvPr/>
        </p:nvSpPr>
        <p:spPr>
          <a:xfrm>
            <a:off x="2067744" y="1266172"/>
            <a:ext cx="39656" cy="66403"/>
          </a:xfrm>
          <a:custGeom>
            <a:avLst/>
            <a:gdLst/>
            <a:ahLst/>
            <a:cxnLst/>
            <a:rect l="l" t="t" r="r" b="b"/>
            <a:pathLst>
              <a:path w="43769" h="73289">
                <a:moveTo>
                  <a:pt x="3053" y="0"/>
                </a:moveTo>
                <a:lnTo>
                  <a:pt x="0" y="0"/>
                </a:lnTo>
                <a:lnTo>
                  <a:pt x="43769" y="73289"/>
                </a:lnTo>
                <a:lnTo>
                  <a:pt x="3053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7" name="object 1137"/>
          <p:cNvSpPr/>
          <p:nvPr/>
        </p:nvSpPr>
        <p:spPr>
          <a:xfrm>
            <a:off x="1934940" y="1266172"/>
            <a:ext cx="172460" cy="66403"/>
          </a:xfrm>
          <a:custGeom>
            <a:avLst/>
            <a:gdLst/>
            <a:ahLst/>
            <a:cxnLst/>
            <a:rect l="l" t="t" r="r" b="b"/>
            <a:pathLst>
              <a:path w="190345" h="73289">
                <a:moveTo>
                  <a:pt x="146576" y="0"/>
                </a:moveTo>
                <a:lnTo>
                  <a:pt x="190345" y="73289"/>
                </a:lnTo>
                <a:lnTo>
                  <a:pt x="0" y="73289"/>
                </a:lnTo>
                <a:lnTo>
                  <a:pt x="14657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8" name="object 1138"/>
          <p:cNvSpPr/>
          <p:nvPr/>
        </p:nvSpPr>
        <p:spPr>
          <a:xfrm>
            <a:off x="2588823" y="1239430"/>
            <a:ext cx="140186" cy="93149"/>
          </a:xfrm>
          <a:custGeom>
            <a:avLst/>
            <a:gdLst/>
            <a:ahLst/>
            <a:cxnLst/>
            <a:rect l="l" t="t" r="r" b="b"/>
            <a:pathLst>
              <a:path w="154724" h="102809">
                <a:moveTo>
                  <a:pt x="154724" y="102809"/>
                </a:moveTo>
                <a:lnTo>
                  <a:pt x="109933" y="0"/>
                </a:lnTo>
                <a:lnTo>
                  <a:pt x="0" y="0"/>
                </a:lnTo>
                <a:lnTo>
                  <a:pt x="45806" y="102809"/>
                </a:lnTo>
                <a:lnTo>
                  <a:pt x="154724" y="10280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39" name="object 1139"/>
          <p:cNvSpPr/>
          <p:nvPr/>
        </p:nvSpPr>
        <p:spPr>
          <a:xfrm>
            <a:off x="2588824" y="1239425"/>
            <a:ext cx="140187" cy="93148"/>
          </a:xfrm>
          <a:custGeom>
            <a:avLst/>
            <a:gdLst/>
            <a:ahLst/>
            <a:cxnLst/>
            <a:rect l="l" t="t" r="r" b="b"/>
            <a:pathLst>
              <a:path w="154725" h="102808">
                <a:moveTo>
                  <a:pt x="109934" y="0"/>
                </a:moveTo>
                <a:lnTo>
                  <a:pt x="0" y="0"/>
                </a:lnTo>
                <a:lnTo>
                  <a:pt x="154725" y="102808"/>
                </a:lnTo>
                <a:lnTo>
                  <a:pt x="10993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0" name="object 1140"/>
          <p:cNvSpPr/>
          <p:nvPr/>
        </p:nvSpPr>
        <p:spPr>
          <a:xfrm>
            <a:off x="2588824" y="1239425"/>
            <a:ext cx="140187" cy="93148"/>
          </a:xfrm>
          <a:custGeom>
            <a:avLst/>
            <a:gdLst/>
            <a:ahLst/>
            <a:cxnLst/>
            <a:rect l="l" t="t" r="r" b="b"/>
            <a:pathLst>
              <a:path w="154725" h="102808">
                <a:moveTo>
                  <a:pt x="0" y="0"/>
                </a:moveTo>
                <a:lnTo>
                  <a:pt x="154725" y="102808"/>
                </a:lnTo>
                <a:lnTo>
                  <a:pt x="45805" y="10280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1" name="object 1141"/>
          <p:cNvSpPr/>
          <p:nvPr/>
        </p:nvSpPr>
        <p:spPr>
          <a:xfrm>
            <a:off x="2504899" y="1350102"/>
            <a:ext cx="17521" cy="6457"/>
          </a:xfrm>
          <a:custGeom>
            <a:avLst/>
            <a:gdLst/>
            <a:ahLst/>
            <a:cxnLst/>
            <a:rect l="l" t="t" r="r" b="b"/>
            <a:pathLst>
              <a:path w="19338" h="7127">
                <a:moveTo>
                  <a:pt x="16286" y="0"/>
                </a:moveTo>
                <a:lnTo>
                  <a:pt x="0" y="7127"/>
                </a:lnTo>
                <a:lnTo>
                  <a:pt x="19338" y="7127"/>
                </a:lnTo>
                <a:lnTo>
                  <a:pt x="16286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2" name="object 1142"/>
          <p:cNvSpPr/>
          <p:nvPr/>
        </p:nvSpPr>
        <p:spPr>
          <a:xfrm>
            <a:off x="2504900" y="1350098"/>
            <a:ext cx="17519" cy="6456"/>
          </a:xfrm>
          <a:custGeom>
            <a:avLst/>
            <a:gdLst/>
            <a:ahLst/>
            <a:cxnLst/>
            <a:rect l="l" t="t" r="r" b="b"/>
            <a:pathLst>
              <a:path w="19336" h="7126">
                <a:moveTo>
                  <a:pt x="16285" y="0"/>
                </a:moveTo>
                <a:lnTo>
                  <a:pt x="19336" y="7126"/>
                </a:lnTo>
                <a:lnTo>
                  <a:pt x="0" y="7126"/>
                </a:lnTo>
                <a:lnTo>
                  <a:pt x="1628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3" name="object 1143"/>
          <p:cNvSpPr/>
          <p:nvPr/>
        </p:nvSpPr>
        <p:spPr>
          <a:xfrm>
            <a:off x="2630325" y="1332580"/>
            <a:ext cx="43349" cy="35967"/>
          </a:xfrm>
          <a:custGeom>
            <a:avLst/>
            <a:gdLst/>
            <a:ahLst/>
            <a:cxnLst/>
            <a:rect l="l" t="t" r="r" b="b"/>
            <a:pathLst>
              <a:path w="47844" h="39697">
                <a:moveTo>
                  <a:pt x="47844" y="26466"/>
                </a:moveTo>
                <a:lnTo>
                  <a:pt x="0" y="0"/>
                </a:lnTo>
                <a:lnTo>
                  <a:pt x="11196" y="26466"/>
                </a:lnTo>
                <a:lnTo>
                  <a:pt x="17305" y="39697"/>
                </a:lnTo>
                <a:lnTo>
                  <a:pt x="47844" y="2646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4" name="object 1144"/>
          <p:cNvSpPr/>
          <p:nvPr/>
        </p:nvSpPr>
        <p:spPr>
          <a:xfrm>
            <a:off x="2630326" y="1332574"/>
            <a:ext cx="43349" cy="23979"/>
          </a:xfrm>
          <a:custGeom>
            <a:avLst/>
            <a:gdLst/>
            <a:ahLst/>
            <a:cxnLst/>
            <a:rect l="l" t="t" r="r" b="b"/>
            <a:pathLst>
              <a:path w="47845" h="26466">
                <a:moveTo>
                  <a:pt x="0" y="0"/>
                </a:moveTo>
                <a:lnTo>
                  <a:pt x="11197" y="26466"/>
                </a:lnTo>
                <a:lnTo>
                  <a:pt x="47845" y="2646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5" name="object 1145"/>
          <p:cNvSpPr/>
          <p:nvPr/>
        </p:nvSpPr>
        <p:spPr>
          <a:xfrm>
            <a:off x="2640471" y="1356554"/>
            <a:ext cx="33204" cy="11987"/>
          </a:xfrm>
          <a:custGeom>
            <a:avLst/>
            <a:gdLst/>
            <a:ahLst/>
            <a:cxnLst/>
            <a:rect l="l" t="t" r="r" b="b"/>
            <a:pathLst>
              <a:path w="36647" h="13230">
                <a:moveTo>
                  <a:pt x="0" y="0"/>
                </a:moveTo>
                <a:lnTo>
                  <a:pt x="36647" y="0"/>
                </a:lnTo>
                <a:lnTo>
                  <a:pt x="6107" y="1323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6" name="object 1146"/>
          <p:cNvSpPr/>
          <p:nvPr/>
        </p:nvSpPr>
        <p:spPr>
          <a:xfrm>
            <a:off x="2630326" y="1332580"/>
            <a:ext cx="98683" cy="23979"/>
          </a:xfrm>
          <a:custGeom>
            <a:avLst/>
            <a:gdLst/>
            <a:ahLst/>
            <a:cxnLst/>
            <a:rect l="l" t="t" r="r" b="b"/>
            <a:pathLst>
              <a:path w="108917" h="26466">
                <a:moveTo>
                  <a:pt x="0" y="0"/>
                </a:moveTo>
                <a:lnTo>
                  <a:pt x="47844" y="26466"/>
                </a:lnTo>
                <a:lnTo>
                  <a:pt x="108917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7" name="object 1147"/>
          <p:cNvSpPr/>
          <p:nvPr/>
        </p:nvSpPr>
        <p:spPr>
          <a:xfrm>
            <a:off x="2630326" y="1332574"/>
            <a:ext cx="98685" cy="23979"/>
          </a:xfrm>
          <a:custGeom>
            <a:avLst/>
            <a:gdLst/>
            <a:ahLst/>
            <a:cxnLst/>
            <a:rect l="l" t="t" r="r" b="b"/>
            <a:pathLst>
              <a:path w="108919" h="26466">
                <a:moveTo>
                  <a:pt x="0" y="0"/>
                </a:moveTo>
                <a:lnTo>
                  <a:pt x="108919" y="0"/>
                </a:lnTo>
                <a:lnTo>
                  <a:pt x="47845" y="2646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8" name="object 1148"/>
          <p:cNvSpPr/>
          <p:nvPr/>
        </p:nvSpPr>
        <p:spPr>
          <a:xfrm>
            <a:off x="1934938" y="1332580"/>
            <a:ext cx="186298" cy="23979"/>
          </a:xfrm>
          <a:custGeom>
            <a:avLst/>
            <a:gdLst/>
            <a:ahLst/>
            <a:cxnLst/>
            <a:rect l="l" t="t" r="r" b="b"/>
            <a:pathLst>
              <a:path w="205618" h="26466">
                <a:moveTo>
                  <a:pt x="205618" y="26466"/>
                </a:moveTo>
                <a:lnTo>
                  <a:pt x="190346" y="0"/>
                </a:lnTo>
                <a:lnTo>
                  <a:pt x="0" y="0"/>
                </a:lnTo>
                <a:lnTo>
                  <a:pt x="15267" y="26466"/>
                </a:lnTo>
                <a:lnTo>
                  <a:pt x="205618" y="2646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49" name="object 1149"/>
          <p:cNvSpPr/>
          <p:nvPr/>
        </p:nvSpPr>
        <p:spPr>
          <a:xfrm>
            <a:off x="1934940" y="1332574"/>
            <a:ext cx="186296" cy="23979"/>
          </a:xfrm>
          <a:custGeom>
            <a:avLst/>
            <a:gdLst/>
            <a:ahLst/>
            <a:cxnLst/>
            <a:rect l="l" t="t" r="r" b="b"/>
            <a:pathLst>
              <a:path w="205616" h="26466">
                <a:moveTo>
                  <a:pt x="190345" y="0"/>
                </a:moveTo>
                <a:lnTo>
                  <a:pt x="0" y="0"/>
                </a:lnTo>
                <a:lnTo>
                  <a:pt x="205616" y="26466"/>
                </a:lnTo>
                <a:lnTo>
                  <a:pt x="19034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0" name="object 1150"/>
          <p:cNvSpPr/>
          <p:nvPr/>
        </p:nvSpPr>
        <p:spPr>
          <a:xfrm>
            <a:off x="1934940" y="1332574"/>
            <a:ext cx="186296" cy="23979"/>
          </a:xfrm>
          <a:custGeom>
            <a:avLst/>
            <a:gdLst/>
            <a:ahLst/>
            <a:cxnLst/>
            <a:rect l="l" t="t" r="r" b="b"/>
            <a:pathLst>
              <a:path w="205616" h="26466">
                <a:moveTo>
                  <a:pt x="0" y="0"/>
                </a:moveTo>
                <a:lnTo>
                  <a:pt x="205616" y="26466"/>
                </a:lnTo>
                <a:lnTo>
                  <a:pt x="15266" y="2646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1" name="object 1151"/>
          <p:cNvSpPr/>
          <p:nvPr/>
        </p:nvSpPr>
        <p:spPr>
          <a:xfrm>
            <a:off x="2497521" y="1268943"/>
            <a:ext cx="142025" cy="106058"/>
          </a:xfrm>
          <a:custGeom>
            <a:avLst/>
            <a:gdLst/>
            <a:ahLst/>
            <a:cxnLst/>
            <a:rect l="l" t="t" r="r" b="b"/>
            <a:pathLst>
              <a:path w="156754" h="117057">
                <a:moveTo>
                  <a:pt x="156754" y="117057"/>
                </a:moveTo>
                <a:lnTo>
                  <a:pt x="107895" y="0"/>
                </a:lnTo>
                <a:lnTo>
                  <a:pt x="0" y="0"/>
                </a:lnTo>
                <a:lnTo>
                  <a:pt x="48859" y="117057"/>
                </a:lnTo>
                <a:lnTo>
                  <a:pt x="156754" y="11705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2" name="object 1152"/>
          <p:cNvSpPr/>
          <p:nvPr/>
        </p:nvSpPr>
        <p:spPr>
          <a:xfrm>
            <a:off x="2497522" y="1268939"/>
            <a:ext cx="142026" cy="106058"/>
          </a:xfrm>
          <a:custGeom>
            <a:avLst/>
            <a:gdLst/>
            <a:ahLst/>
            <a:cxnLst/>
            <a:rect l="l" t="t" r="r" b="b"/>
            <a:pathLst>
              <a:path w="156755" h="117057">
                <a:moveTo>
                  <a:pt x="107895" y="0"/>
                </a:moveTo>
                <a:lnTo>
                  <a:pt x="0" y="0"/>
                </a:lnTo>
                <a:lnTo>
                  <a:pt x="156755" y="117057"/>
                </a:lnTo>
                <a:lnTo>
                  <a:pt x="10789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3" name="object 1153"/>
          <p:cNvSpPr/>
          <p:nvPr/>
        </p:nvSpPr>
        <p:spPr>
          <a:xfrm>
            <a:off x="2497522" y="1268939"/>
            <a:ext cx="142026" cy="106058"/>
          </a:xfrm>
          <a:custGeom>
            <a:avLst/>
            <a:gdLst/>
            <a:ahLst/>
            <a:cxnLst/>
            <a:rect l="l" t="t" r="r" b="b"/>
            <a:pathLst>
              <a:path w="156755" h="117057">
                <a:moveTo>
                  <a:pt x="0" y="0"/>
                </a:moveTo>
                <a:lnTo>
                  <a:pt x="156755" y="117057"/>
                </a:lnTo>
                <a:lnTo>
                  <a:pt x="48859" y="11705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4" name="object 1154"/>
          <p:cNvSpPr/>
          <p:nvPr/>
        </p:nvSpPr>
        <p:spPr>
          <a:xfrm>
            <a:off x="2436651" y="1356559"/>
            <a:ext cx="98683" cy="28589"/>
          </a:xfrm>
          <a:custGeom>
            <a:avLst/>
            <a:gdLst/>
            <a:ahLst/>
            <a:cxnLst/>
            <a:rect l="l" t="t" r="r" b="b"/>
            <a:pathLst>
              <a:path w="108917" h="31554">
                <a:moveTo>
                  <a:pt x="108917" y="31554"/>
                </a:moveTo>
                <a:lnTo>
                  <a:pt x="94664" y="0"/>
                </a:lnTo>
                <a:lnTo>
                  <a:pt x="75326" y="0"/>
                </a:lnTo>
                <a:lnTo>
                  <a:pt x="0" y="31554"/>
                </a:lnTo>
                <a:lnTo>
                  <a:pt x="108917" y="3155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5" name="object 1155"/>
          <p:cNvSpPr/>
          <p:nvPr/>
        </p:nvSpPr>
        <p:spPr>
          <a:xfrm>
            <a:off x="2504901" y="1356554"/>
            <a:ext cx="30435" cy="28589"/>
          </a:xfrm>
          <a:custGeom>
            <a:avLst/>
            <a:gdLst/>
            <a:ahLst/>
            <a:cxnLst/>
            <a:rect l="l" t="t" r="r" b="b"/>
            <a:pathLst>
              <a:path w="33591" h="31554">
                <a:moveTo>
                  <a:pt x="19336" y="0"/>
                </a:moveTo>
                <a:lnTo>
                  <a:pt x="0" y="0"/>
                </a:lnTo>
                <a:lnTo>
                  <a:pt x="33591" y="31554"/>
                </a:lnTo>
                <a:lnTo>
                  <a:pt x="1933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6" name="object 1156"/>
          <p:cNvSpPr/>
          <p:nvPr/>
        </p:nvSpPr>
        <p:spPr>
          <a:xfrm>
            <a:off x="2436650" y="1356554"/>
            <a:ext cx="98685" cy="28589"/>
          </a:xfrm>
          <a:custGeom>
            <a:avLst/>
            <a:gdLst/>
            <a:ahLst/>
            <a:cxnLst/>
            <a:rect l="l" t="t" r="r" b="b"/>
            <a:pathLst>
              <a:path w="108919" h="31554">
                <a:moveTo>
                  <a:pt x="75328" y="0"/>
                </a:moveTo>
                <a:lnTo>
                  <a:pt x="108919" y="31554"/>
                </a:lnTo>
                <a:lnTo>
                  <a:pt x="0" y="31554"/>
                </a:lnTo>
                <a:lnTo>
                  <a:pt x="75328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7" name="object 1157"/>
          <p:cNvSpPr/>
          <p:nvPr/>
        </p:nvSpPr>
        <p:spPr>
          <a:xfrm>
            <a:off x="2044686" y="1386995"/>
            <a:ext cx="42424" cy="17522"/>
          </a:xfrm>
          <a:custGeom>
            <a:avLst/>
            <a:gdLst/>
            <a:ahLst/>
            <a:cxnLst/>
            <a:rect l="l" t="t" r="r" b="b"/>
            <a:pathLst>
              <a:path w="46824" h="19339">
                <a:moveTo>
                  <a:pt x="36644" y="0"/>
                </a:moveTo>
                <a:lnTo>
                  <a:pt x="0" y="19339"/>
                </a:lnTo>
                <a:lnTo>
                  <a:pt x="46824" y="19339"/>
                </a:lnTo>
                <a:lnTo>
                  <a:pt x="36644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8" name="object 1158"/>
          <p:cNvSpPr/>
          <p:nvPr/>
        </p:nvSpPr>
        <p:spPr>
          <a:xfrm>
            <a:off x="2044686" y="1386990"/>
            <a:ext cx="42424" cy="17522"/>
          </a:xfrm>
          <a:custGeom>
            <a:avLst/>
            <a:gdLst/>
            <a:ahLst/>
            <a:cxnLst/>
            <a:rect l="l" t="t" r="r" b="b"/>
            <a:pathLst>
              <a:path w="46824" h="19339">
                <a:moveTo>
                  <a:pt x="36644" y="0"/>
                </a:moveTo>
                <a:lnTo>
                  <a:pt x="46824" y="19339"/>
                </a:lnTo>
                <a:lnTo>
                  <a:pt x="0" y="19339"/>
                </a:lnTo>
                <a:lnTo>
                  <a:pt x="3664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59" name="object 1159"/>
          <p:cNvSpPr/>
          <p:nvPr/>
        </p:nvSpPr>
        <p:spPr>
          <a:xfrm>
            <a:off x="2541789" y="1375002"/>
            <a:ext cx="28588" cy="35047"/>
          </a:xfrm>
          <a:custGeom>
            <a:avLst/>
            <a:gdLst/>
            <a:ahLst/>
            <a:cxnLst/>
            <a:rect l="l" t="t" r="r" b="b"/>
            <a:pathLst>
              <a:path w="31553" h="38682">
                <a:moveTo>
                  <a:pt x="31553" y="32576"/>
                </a:moveTo>
                <a:lnTo>
                  <a:pt x="0" y="0"/>
                </a:lnTo>
                <a:lnTo>
                  <a:pt x="13229" y="32576"/>
                </a:lnTo>
                <a:lnTo>
                  <a:pt x="16286" y="38682"/>
                </a:lnTo>
                <a:lnTo>
                  <a:pt x="31553" y="3257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0" name="object 1160"/>
          <p:cNvSpPr/>
          <p:nvPr/>
        </p:nvSpPr>
        <p:spPr>
          <a:xfrm>
            <a:off x="2541791" y="1374997"/>
            <a:ext cx="28589" cy="29514"/>
          </a:xfrm>
          <a:custGeom>
            <a:avLst/>
            <a:gdLst/>
            <a:ahLst/>
            <a:cxnLst/>
            <a:rect l="l" t="t" r="r" b="b"/>
            <a:pathLst>
              <a:path w="31554" h="32575">
                <a:moveTo>
                  <a:pt x="0" y="0"/>
                </a:moveTo>
                <a:lnTo>
                  <a:pt x="13230" y="32575"/>
                </a:lnTo>
                <a:lnTo>
                  <a:pt x="31554" y="3257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1" name="object 1161"/>
          <p:cNvSpPr/>
          <p:nvPr/>
        </p:nvSpPr>
        <p:spPr>
          <a:xfrm>
            <a:off x="2553778" y="1404512"/>
            <a:ext cx="16602" cy="5531"/>
          </a:xfrm>
          <a:custGeom>
            <a:avLst/>
            <a:gdLst/>
            <a:ahLst/>
            <a:cxnLst/>
            <a:rect l="l" t="t" r="r" b="b"/>
            <a:pathLst>
              <a:path w="18324" h="6105">
                <a:moveTo>
                  <a:pt x="0" y="0"/>
                </a:moveTo>
                <a:lnTo>
                  <a:pt x="18324" y="0"/>
                </a:lnTo>
                <a:lnTo>
                  <a:pt x="3055" y="610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2" name="object 1162"/>
          <p:cNvSpPr/>
          <p:nvPr/>
        </p:nvSpPr>
        <p:spPr>
          <a:xfrm>
            <a:off x="2541789" y="1375001"/>
            <a:ext cx="97757" cy="29515"/>
          </a:xfrm>
          <a:custGeom>
            <a:avLst/>
            <a:gdLst/>
            <a:ahLst/>
            <a:cxnLst/>
            <a:rect l="l" t="t" r="r" b="b"/>
            <a:pathLst>
              <a:path w="107895" h="32576">
                <a:moveTo>
                  <a:pt x="0" y="0"/>
                </a:moveTo>
                <a:lnTo>
                  <a:pt x="31553" y="32576"/>
                </a:lnTo>
                <a:lnTo>
                  <a:pt x="107895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3" name="object 1163"/>
          <p:cNvSpPr/>
          <p:nvPr/>
        </p:nvSpPr>
        <p:spPr>
          <a:xfrm>
            <a:off x="2541791" y="1374997"/>
            <a:ext cx="97757" cy="29514"/>
          </a:xfrm>
          <a:custGeom>
            <a:avLst/>
            <a:gdLst/>
            <a:ahLst/>
            <a:cxnLst/>
            <a:rect l="l" t="t" r="r" b="b"/>
            <a:pathLst>
              <a:path w="107895" h="32575">
                <a:moveTo>
                  <a:pt x="0" y="0"/>
                </a:moveTo>
                <a:lnTo>
                  <a:pt x="107895" y="0"/>
                </a:lnTo>
                <a:lnTo>
                  <a:pt x="31554" y="3257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4" name="object 1164"/>
          <p:cNvSpPr/>
          <p:nvPr/>
        </p:nvSpPr>
        <p:spPr>
          <a:xfrm>
            <a:off x="2129534" y="1257876"/>
            <a:ext cx="157708" cy="146641"/>
          </a:xfrm>
          <a:custGeom>
            <a:avLst/>
            <a:gdLst/>
            <a:ahLst/>
            <a:cxnLst/>
            <a:rect l="l" t="t" r="r" b="b"/>
            <a:pathLst>
              <a:path w="174063" h="161848">
                <a:moveTo>
                  <a:pt x="174063" y="161848"/>
                </a:moveTo>
                <a:lnTo>
                  <a:pt x="100774" y="0"/>
                </a:lnTo>
                <a:lnTo>
                  <a:pt x="0" y="0"/>
                </a:lnTo>
                <a:lnTo>
                  <a:pt x="72273" y="161848"/>
                </a:lnTo>
                <a:lnTo>
                  <a:pt x="174063" y="16184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5" name="object 1165"/>
          <p:cNvSpPr/>
          <p:nvPr/>
        </p:nvSpPr>
        <p:spPr>
          <a:xfrm>
            <a:off x="2129534" y="1257872"/>
            <a:ext cx="157707" cy="146640"/>
          </a:xfrm>
          <a:custGeom>
            <a:avLst/>
            <a:gdLst/>
            <a:ahLst/>
            <a:cxnLst/>
            <a:rect l="l" t="t" r="r" b="b"/>
            <a:pathLst>
              <a:path w="174062" h="161847">
                <a:moveTo>
                  <a:pt x="100775" y="0"/>
                </a:moveTo>
                <a:lnTo>
                  <a:pt x="0" y="0"/>
                </a:lnTo>
                <a:lnTo>
                  <a:pt x="174062" y="161847"/>
                </a:lnTo>
                <a:lnTo>
                  <a:pt x="10077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6" name="object 1166"/>
          <p:cNvSpPr/>
          <p:nvPr/>
        </p:nvSpPr>
        <p:spPr>
          <a:xfrm>
            <a:off x="2129534" y="1257872"/>
            <a:ext cx="157707" cy="146640"/>
          </a:xfrm>
          <a:custGeom>
            <a:avLst/>
            <a:gdLst/>
            <a:ahLst/>
            <a:cxnLst/>
            <a:rect l="l" t="t" r="r" b="b"/>
            <a:pathLst>
              <a:path w="174062" h="161847">
                <a:moveTo>
                  <a:pt x="0" y="0"/>
                </a:moveTo>
                <a:lnTo>
                  <a:pt x="174062" y="161847"/>
                </a:lnTo>
                <a:lnTo>
                  <a:pt x="72272" y="161847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7" name="object 1167"/>
          <p:cNvSpPr/>
          <p:nvPr/>
        </p:nvSpPr>
        <p:spPr>
          <a:xfrm>
            <a:off x="2282630" y="1326124"/>
            <a:ext cx="151253" cy="84848"/>
          </a:xfrm>
          <a:custGeom>
            <a:avLst/>
            <a:gdLst/>
            <a:ahLst/>
            <a:cxnLst/>
            <a:rect l="l" t="t" r="r" b="b"/>
            <a:pathLst>
              <a:path w="166938" h="93647">
                <a:moveTo>
                  <a:pt x="166938" y="93647"/>
                </a:moveTo>
                <a:lnTo>
                  <a:pt x="125204" y="0"/>
                </a:lnTo>
                <a:lnTo>
                  <a:pt x="0" y="0"/>
                </a:lnTo>
                <a:lnTo>
                  <a:pt x="40718" y="93647"/>
                </a:lnTo>
                <a:lnTo>
                  <a:pt x="166938" y="9364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8" name="object 1168"/>
          <p:cNvSpPr/>
          <p:nvPr/>
        </p:nvSpPr>
        <p:spPr>
          <a:xfrm>
            <a:off x="2282631" y="1326120"/>
            <a:ext cx="151253" cy="84847"/>
          </a:xfrm>
          <a:custGeom>
            <a:avLst/>
            <a:gdLst/>
            <a:ahLst/>
            <a:cxnLst/>
            <a:rect l="l" t="t" r="r" b="b"/>
            <a:pathLst>
              <a:path w="166939" h="93646">
                <a:moveTo>
                  <a:pt x="125204" y="0"/>
                </a:moveTo>
                <a:lnTo>
                  <a:pt x="0" y="0"/>
                </a:lnTo>
                <a:lnTo>
                  <a:pt x="166939" y="93646"/>
                </a:lnTo>
                <a:lnTo>
                  <a:pt x="12520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69" name="object 1169"/>
          <p:cNvSpPr/>
          <p:nvPr/>
        </p:nvSpPr>
        <p:spPr>
          <a:xfrm>
            <a:off x="2282631" y="1326120"/>
            <a:ext cx="151253" cy="84847"/>
          </a:xfrm>
          <a:custGeom>
            <a:avLst/>
            <a:gdLst/>
            <a:ahLst/>
            <a:cxnLst/>
            <a:rect l="l" t="t" r="r" b="b"/>
            <a:pathLst>
              <a:path w="166939" h="93646">
                <a:moveTo>
                  <a:pt x="0" y="0"/>
                </a:moveTo>
                <a:lnTo>
                  <a:pt x="166939" y="93646"/>
                </a:lnTo>
                <a:lnTo>
                  <a:pt x="40719" y="9364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0" name="object 1170"/>
          <p:cNvSpPr/>
          <p:nvPr/>
        </p:nvSpPr>
        <p:spPr>
          <a:xfrm>
            <a:off x="1985661" y="1422962"/>
            <a:ext cx="2766" cy="922"/>
          </a:xfrm>
          <a:custGeom>
            <a:avLst/>
            <a:gdLst/>
            <a:ahLst/>
            <a:cxnLst/>
            <a:rect l="l" t="t" r="r" b="b"/>
            <a:pathLst>
              <a:path w="3053" h="1018">
                <a:moveTo>
                  <a:pt x="0" y="0"/>
                </a:moveTo>
                <a:lnTo>
                  <a:pt x="0" y="1018"/>
                </a:lnTo>
                <a:lnTo>
                  <a:pt x="3053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1" name="object 1171"/>
          <p:cNvSpPr/>
          <p:nvPr/>
        </p:nvSpPr>
        <p:spPr>
          <a:xfrm>
            <a:off x="1985661" y="1422958"/>
            <a:ext cx="2766" cy="923"/>
          </a:xfrm>
          <a:custGeom>
            <a:avLst/>
            <a:gdLst/>
            <a:ahLst/>
            <a:cxnLst/>
            <a:rect l="l" t="t" r="r" b="b"/>
            <a:pathLst>
              <a:path w="3053" h="1019">
                <a:moveTo>
                  <a:pt x="0" y="0"/>
                </a:moveTo>
                <a:lnTo>
                  <a:pt x="3053" y="0"/>
                </a:lnTo>
                <a:lnTo>
                  <a:pt x="0" y="101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2" name="object 1172"/>
          <p:cNvSpPr/>
          <p:nvPr/>
        </p:nvSpPr>
        <p:spPr>
          <a:xfrm>
            <a:off x="2007795" y="1404517"/>
            <a:ext cx="90382" cy="18445"/>
          </a:xfrm>
          <a:custGeom>
            <a:avLst/>
            <a:gdLst/>
            <a:ahLst/>
            <a:cxnLst/>
            <a:rect l="l" t="t" r="r" b="b"/>
            <a:pathLst>
              <a:path w="99755" h="20358">
                <a:moveTo>
                  <a:pt x="99755" y="20358"/>
                </a:moveTo>
                <a:lnTo>
                  <a:pt x="87541" y="0"/>
                </a:lnTo>
                <a:lnTo>
                  <a:pt x="40716" y="0"/>
                </a:lnTo>
                <a:lnTo>
                  <a:pt x="0" y="20358"/>
                </a:lnTo>
                <a:lnTo>
                  <a:pt x="99755" y="2035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3" name="object 1173"/>
          <p:cNvSpPr/>
          <p:nvPr/>
        </p:nvSpPr>
        <p:spPr>
          <a:xfrm>
            <a:off x="2044686" y="1404511"/>
            <a:ext cx="53492" cy="18446"/>
          </a:xfrm>
          <a:custGeom>
            <a:avLst/>
            <a:gdLst/>
            <a:ahLst/>
            <a:cxnLst/>
            <a:rect l="l" t="t" r="r" b="b"/>
            <a:pathLst>
              <a:path w="59039" h="20359">
                <a:moveTo>
                  <a:pt x="46824" y="0"/>
                </a:moveTo>
                <a:lnTo>
                  <a:pt x="0" y="0"/>
                </a:lnTo>
                <a:lnTo>
                  <a:pt x="59039" y="20359"/>
                </a:lnTo>
                <a:lnTo>
                  <a:pt x="4682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4" name="object 1174"/>
          <p:cNvSpPr/>
          <p:nvPr/>
        </p:nvSpPr>
        <p:spPr>
          <a:xfrm>
            <a:off x="2007795" y="1404511"/>
            <a:ext cx="90383" cy="18446"/>
          </a:xfrm>
          <a:custGeom>
            <a:avLst/>
            <a:gdLst/>
            <a:ahLst/>
            <a:cxnLst/>
            <a:rect l="l" t="t" r="r" b="b"/>
            <a:pathLst>
              <a:path w="99756" h="20359">
                <a:moveTo>
                  <a:pt x="40716" y="0"/>
                </a:moveTo>
                <a:lnTo>
                  <a:pt x="99756" y="20359"/>
                </a:lnTo>
                <a:lnTo>
                  <a:pt x="0" y="20359"/>
                </a:lnTo>
                <a:lnTo>
                  <a:pt x="4071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5" name="object 1175"/>
          <p:cNvSpPr/>
          <p:nvPr/>
        </p:nvSpPr>
        <p:spPr>
          <a:xfrm>
            <a:off x="1948771" y="1356559"/>
            <a:ext cx="172465" cy="66403"/>
          </a:xfrm>
          <a:custGeom>
            <a:avLst/>
            <a:gdLst/>
            <a:ahLst/>
            <a:cxnLst/>
            <a:rect l="l" t="t" r="r" b="b"/>
            <a:pathLst>
              <a:path w="190350" h="73289">
                <a:moveTo>
                  <a:pt x="43768" y="73289"/>
                </a:moveTo>
                <a:lnTo>
                  <a:pt x="190350" y="0"/>
                </a:lnTo>
                <a:lnTo>
                  <a:pt x="0" y="0"/>
                </a:lnTo>
                <a:lnTo>
                  <a:pt x="40714" y="73289"/>
                </a:lnTo>
                <a:lnTo>
                  <a:pt x="43768" y="7328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6" name="object 1176"/>
          <p:cNvSpPr/>
          <p:nvPr/>
        </p:nvSpPr>
        <p:spPr>
          <a:xfrm>
            <a:off x="1948771" y="1356555"/>
            <a:ext cx="172465" cy="66403"/>
          </a:xfrm>
          <a:custGeom>
            <a:avLst/>
            <a:gdLst/>
            <a:ahLst/>
            <a:cxnLst/>
            <a:rect l="l" t="t" r="r" b="b"/>
            <a:pathLst>
              <a:path w="190350" h="73289">
                <a:moveTo>
                  <a:pt x="190350" y="0"/>
                </a:moveTo>
                <a:lnTo>
                  <a:pt x="0" y="0"/>
                </a:lnTo>
                <a:lnTo>
                  <a:pt x="43769" y="73289"/>
                </a:lnTo>
                <a:lnTo>
                  <a:pt x="19035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7" name="object 1177"/>
          <p:cNvSpPr/>
          <p:nvPr/>
        </p:nvSpPr>
        <p:spPr>
          <a:xfrm>
            <a:off x="1948772" y="1356555"/>
            <a:ext cx="39656" cy="66403"/>
          </a:xfrm>
          <a:custGeom>
            <a:avLst/>
            <a:gdLst/>
            <a:ahLst/>
            <a:cxnLst/>
            <a:rect l="l" t="t" r="r" b="b"/>
            <a:pathLst>
              <a:path w="43769" h="73289">
                <a:moveTo>
                  <a:pt x="0" y="0"/>
                </a:moveTo>
                <a:lnTo>
                  <a:pt x="43769" y="73289"/>
                </a:lnTo>
                <a:lnTo>
                  <a:pt x="40715" y="7328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8" name="object 1178"/>
          <p:cNvSpPr/>
          <p:nvPr/>
        </p:nvSpPr>
        <p:spPr>
          <a:xfrm>
            <a:off x="2305688" y="1436796"/>
            <a:ext cx="7378" cy="3688"/>
          </a:xfrm>
          <a:custGeom>
            <a:avLst/>
            <a:gdLst/>
            <a:ahLst/>
            <a:cxnLst/>
            <a:rect l="l" t="t" r="r" b="b"/>
            <a:pathLst>
              <a:path w="8143" h="4071">
                <a:moveTo>
                  <a:pt x="6108" y="0"/>
                </a:moveTo>
                <a:lnTo>
                  <a:pt x="0" y="4071"/>
                </a:lnTo>
                <a:lnTo>
                  <a:pt x="8143" y="4071"/>
                </a:lnTo>
                <a:lnTo>
                  <a:pt x="6108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79" name="object 1179"/>
          <p:cNvSpPr/>
          <p:nvPr/>
        </p:nvSpPr>
        <p:spPr>
          <a:xfrm>
            <a:off x="2305688" y="1436790"/>
            <a:ext cx="7377" cy="3689"/>
          </a:xfrm>
          <a:custGeom>
            <a:avLst/>
            <a:gdLst/>
            <a:ahLst/>
            <a:cxnLst/>
            <a:rect l="l" t="t" r="r" b="b"/>
            <a:pathLst>
              <a:path w="8142" h="4072">
                <a:moveTo>
                  <a:pt x="6110" y="0"/>
                </a:moveTo>
                <a:lnTo>
                  <a:pt x="8142" y="4072"/>
                </a:lnTo>
                <a:lnTo>
                  <a:pt x="0" y="4072"/>
                </a:lnTo>
                <a:lnTo>
                  <a:pt x="611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0" name="object 1180"/>
          <p:cNvSpPr/>
          <p:nvPr/>
        </p:nvSpPr>
        <p:spPr>
          <a:xfrm>
            <a:off x="2211619" y="1440485"/>
            <a:ext cx="4608" cy="1846"/>
          </a:xfrm>
          <a:custGeom>
            <a:avLst/>
            <a:gdLst/>
            <a:ahLst/>
            <a:cxnLst/>
            <a:rect l="l" t="t" r="r" b="b"/>
            <a:pathLst>
              <a:path w="5086" h="2037">
                <a:moveTo>
                  <a:pt x="0" y="0"/>
                </a:moveTo>
                <a:lnTo>
                  <a:pt x="1014" y="2037"/>
                </a:lnTo>
                <a:lnTo>
                  <a:pt x="5086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1" name="object 1181"/>
          <p:cNvSpPr/>
          <p:nvPr/>
        </p:nvSpPr>
        <p:spPr>
          <a:xfrm>
            <a:off x="2211620" y="1440480"/>
            <a:ext cx="4609" cy="1845"/>
          </a:xfrm>
          <a:custGeom>
            <a:avLst/>
            <a:gdLst/>
            <a:ahLst/>
            <a:cxnLst/>
            <a:rect l="l" t="t" r="r" b="b"/>
            <a:pathLst>
              <a:path w="5087" h="2036">
                <a:moveTo>
                  <a:pt x="0" y="0"/>
                </a:moveTo>
                <a:lnTo>
                  <a:pt x="5087" y="0"/>
                </a:lnTo>
                <a:lnTo>
                  <a:pt x="1014" y="203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2" name="object 1182"/>
          <p:cNvSpPr/>
          <p:nvPr/>
        </p:nvSpPr>
        <p:spPr>
          <a:xfrm>
            <a:off x="2436651" y="1385149"/>
            <a:ext cx="123583" cy="55336"/>
          </a:xfrm>
          <a:custGeom>
            <a:avLst/>
            <a:gdLst/>
            <a:ahLst/>
            <a:cxnLst/>
            <a:rect l="l" t="t" r="r" b="b"/>
            <a:pathLst>
              <a:path w="136399" h="61074">
                <a:moveTo>
                  <a:pt x="136399" y="61074"/>
                </a:moveTo>
                <a:lnTo>
                  <a:pt x="108917" y="0"/>
                </a:lnTo>
                <a:lnTo>
                  <a:pt x="0" y="0"/>
                </a:lnTo>
                <a:lnTo>
                  <a:pt x="26466" y="61074"/>
                </a:lnTo>
                <a:lnTo>
                  <a:pt x="136399" y="6107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3" name="object 1183"/>
          <p:cNvSpPr/>
          <p:nvPr/>
        </p:nvSpPr>
        <p:spPr>
          <a:xfrm>
            <a:off x="2436649" y="1385143"/>
            <a:ext cx="123584" cy="55336"/>
          </a:xfrm>
          <a:custGeom>
            <a:avLst/>
            <a:gdLst/>
            <a:ahLst/>
            <a:cxnLst/>
            <a:rect l="l" t="t" r="r" b="b"/>
            <a:pathLst>
              <a:path w="136400" h="61074">
                <a:moveTo>
                  <a:pt x="108919" y="0"/>
                </a:moveTo>
                <a:lnTo>
                  <a:pt x="0" y="0"/>
                </a:lnTo>
                <a:lnTo>
                  <a:pt x="136400" y="61074"/>
                </a:lnTo>
                <a:lnTo>
                  <a:pt x="108919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4" name="object 1184"/>
          <p:cNvSpPr/>
          <p:nvPr/>
        </p:nvSpPr>
        <p:spPr>
          <a:xfrm>
            <a:off x="2436649" y="1385143"/>
            <a:ext cx="123584" cy="55336"/>
          </a:xfrm>
          <a:custGeom>
            <a:avLst/>
            <a:gdLst/>
            <a:ahLst/>
            <a:cxnLst/>
            <a:rect l="l" t="t" r="r" b="b"/>
            <a:pathLst>
              <a:path w="136400" h="61074">
                <a:moveTo>
                  <a:pt x="0" y="0"/>
                </a:moveTo>
                <a:lnTo>
                  <a:pt x="136400" y="61074"/>
                </a:lnTo>
                <a:lnTo>
                  <a:pt x="26469" y="6107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5" name="object 1185"/>
          <p:cNvSpPr/>
          <p:nvPr/>
        </p:nvSpPr>
        <p:spPr>
          <a:xfrm>
            <a:off x="2195016" y="1404517"/>
            <a:ext cx="92226" cy="35967"/>
          </a:xfrm>
          <a:custGeom>
            <a:avLst/>
            <a:gdLst/>
            <a:ahLst/>
            <a:cxnLst/>
            <a:rect l="l" t="t" r="r" b="b"/>
            <a:pathLst>
              <a:path w="101790" h="39697">
                <a:moveTo>
                  <a:pt x="23411" y="39697"/>
                </a:moveTo>
                <a:lnTo>
                  <a:pt x="101790" y="0"/>
                </a:lnTo>
                <a:lnTo>
                  <a:pt x="0" y="0"/>
                </a:lnTo>
                <a:lnTo>
                  <a:pt x="18324" y="39697"/>
                </a:lnTo>
                <a:lnTo>
                  <a:pt x="23411" y="3969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6" name="object 1186"/>
          <p:cNvSpPr/>
          <p:nvPr/>
        </p:nvSpPr>
        <p:spPr>
          <a:xfrm>
            <a:off x="2195016" y="1404511"/>
            <a:ext cx="92226" cy="35968"/>
          </a:xfrm>
          <a:custGeom>
            <a:avLst/>
            <a:gdLst/>
            <a:ahLst/>
            <a:cxnLst/>
            <a:rect l="l" t="t" r="r" b="b"/>
            <a:pathLst>
              <a:path w="101790" h="39698">
                <a:moveTo>
                  <a:pt x="101790" y="0"/>
                </a:moveTo>
                <a:lnTo>
                  <a:pt x="0" y="0"/>
                </a:lnTo>
                <a:lnTo>
                  <a:pt x="23412" y="39698"/>
                </a:lnTo>
                <a:lnTo>
                  <a:pt x="10179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7" name="object 1187"/>
          <p:cNvSpPr/>
          <p:nvPr/>
        </p:nvSpPr>
        <p:spPr>
          <a:xfrm>
            <a:off x="2195017" y="1404511"/>
            <a:ext cx="21212" cy="35968"/>
          </a:xfrm>
          <a:custGeom>
            <a:avLst/>
            <a:gdLst/>
            <a:ahLst/>
            <a:cxnLst/>
            <a:rect l="l" t="t" r="r" b="b"/>
            <a:pathLst>
              <a:path w="23412" h="39698">
                <a:moveTo>
                  <a:pt x="0" y="0"/>
                </a:moveTo>
                <a:lnTo>
                  <a:pt x="23412" y="39698"/>
                </a:lnTo>
                <a:lnTo>
                  <a:pt x="18324" y="3969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8" name="object 1188"/>
          <p:cNvSpPr/>
          <p:nvPr/>
        </p:nvSpPr>
        <p:spPr>
          <a:xfrm>
            <a:off x="2319524" y="1410972"/>
            <a:ext cx="47034" cy="43344"/>
          </a:xfrm>
          <a:custGeom>
            <a:avLst/>
            <a:gdLst/>
            <a:ahLst/>
            <a:cxnLst/>
            <a:rect l="l" t="t" r="r" b="b"/>
            <a:pathLst>
              <a:path w="51912" h="47839">
                <a:moveTo>
                  <a:pt x="51912" y="34610"/>
                </a:moveTo>
                <a:lnTo>
                  <a:pt x="0" y="0"/>
                </a:lnTo>
                <a:lnTo>
                  <a:pt x="15267" y="34610"/>
                </a:lnTo>
                <a:lnTo>
                  <a:pt x="22392" y="47839"/>
                </a:lnTo>
                <a:lnTo>
                  <a:pt x="51912" y="3461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89" name="object 1189"/>
          <p:cNvSpPr/>
          <p:nvPr/>
        </p:nvSpPr>
        <p:spPr>
          <a:xfrm>
            <a:off x="2319524" y="1410968"/>
            <a:ext cx="47033" cy="31357"/>
          </a:xfrm>
          <a:custGeom>
            <a:avLst/>
            <a:gdLst/>
            <a:ahLst/>
            <a:cxnLst/>
            <a:rect l="l" t="t" r="r" b="b"/>
            <a:pathLst>
              <a:path w="51910" h="34609">
                <a:moveTo>
                  <a:pt x="0" y="0"/>
                </a:moveTo>
                <a:lnTo>
                  <a:pt x="15266" y="34609"/>
                </a:lnTo>
                <a:lnTo>
                  <a:pt x="51910" y="3460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0" name="object 1190"/>
          <p:cNvSpPr/>
          <p:nvPr/>
        </p:nvSpPr>
        <p:spPr>
          <a:xfrm>
            <a:off x="2333356" y="1442325"/>
            <a:ext cx="33201" cy="11987"/>
          </a:xfrm>
          <a:custGeom>
            <a:avLst/>
            <a:gdLst/>
            <a:ahLst/>
            <a:cxnLst/>
            <a:rect l="l" t="t" r="r" b="b"/>
            <a:pathLst>
              <a:path w="36644" h="13230">
                <a:moveTo>
                  <a:pt x="0" y="0"/>
                </a:moveTo>
                <a:lnTo>
                  <a:pt x="36644" y="0"/>
                </a:lnTo>
                <a:lnTo>
                  <a:pt x="7124" y="13230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1" name="object 1191"/>
          <p:cNvSpPr/>
          <p:nvPr/>
        </p:nvSpPr>
        <p:spPr>
          <a:xfrm>
            <a:off x="2319524" y="1410972"/>
            <a:ext cx="114360" cy="31358"/>
          </a:xfrm>
          <a:custGeom>
            <a:avLst/>
            <a:gdLst/>
            <a:ahLst/>
            <a:cxnLst/>
            <a:rect l="l" t="t" r="r" b="b"/>
            <a:pathLst>
              <a:path w="126220" h="34610">
                <a:moveTo>
                  <a:pt x="0" y="0"/>
                </a:moveTo>
                <a:lnTo>
                  <a:pt x="51912" y="34610"/>
                </a:lnTo>
                <a:lnTo>
                  <a:pt x="126220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2" name="object 1192"/>
          <p:cNvSpPr/>
          <p:nvPr/>
        </p:nvSpPr>
        <p:spPr>
          <a:xfrm>
            <a:off x="2319525" y="1410968"/>
            <a:ext cx="114360" cy="31357"/>
          </a:xfrm>
          <a:custGeom>
            <a:avLst/>
            <a:gdLst/>
            <a:ahLst/>
            <a:cxnLst/>
            <a:rect l="l" t="t" r="r" b="b"/>
            <a:pathLst>
              <a:path w="126220" h="34609">
                <a:moveTo>
                  <a:pt x="0" y="0"/>
                </a:moveTo>
                <a:lnTo>
                  <a:pt x="126220" y="0"/>
                </a:lnTo>
                <a:lnTo>
                  <a:pt x="51910" y="34609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3" name="object 1193"/>
          <p:cNvSpPr/>
          <p:nvPr/>
        </p:nvSpPr>
        <p:spPr>
          <a:xfrm>
            <a:off x="2460630" y="1440485"/>
            <a:ext cx="64555" cy="35047"/>
          </a:xfrm>
          <a:custGeom>
            <a:avLst/>
            <a:gdLst/>
            <a:ahLst/>
            <a:cxnLst/>
            <a:rect l="l" t="t" r="r" b="b"/>
            <a:pathLst>
              <a:path w="71250" h="38681">
                <a:moveTo>
                  <a:pt x="71250" y="15266"/>
                </a:moveTo>
                <a:lnTo>
                  <a:pt x="0" y="0"/>
                </a:lnTo>
                <a:lnTo>
                  <a:pt x="8139" y="15266"/>
                </a:lnTo>
                <a:lnTo>
                  <a:pt x="18319" y="38681"/>
                </a:lnTo>
                <a:lnTo>
                  <a:pt x="71250" y="1526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4" name="object 1194"/>
          <p:cNvSpPr/>
          <p:nvPr/>
        </p:nvSpPr>
        <p:spPr>
          <a:xfrm>
            <a:off x="2460631" y="1440480"/>
            <a:ext cx="64555" cy="13832"/>
          </a:xfrm>
          <a:custGeom>
            <a:avLst/>
            <a:gdLst/>
            <a:ahLst/>
            <a:cxnLst/>
            <a:rect l="l" t="t" r="r" b="b"/>
            <a:pathLst>
              <a:path w="71250" h="15266">
                <a:moveTo>
                  <a:pt x="0" y="0"/>
                </a:moveTo>
                <a:lnTo>
                  <a:pt x="8139" y="15266"/>
                </a:lnTo>
                <a:lnTo>
                  <a:pt x="71250" y="1526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5" name="object 1195"/>
          <p:cNvSpPr/>
          <p:nvPr/>
        </p:nvSpPr>
        <p:spPr>
          <a:xfrm>
            <a:off x="2468006" y="1454312"/>
            <a:ext cx="57180" cy="21214"/>
          </a:xfrm>
          <a:custGeom>
            <a:avLst/>
            <a:gdLst/>
            <a:ahLst/>
            <a:cxnLst/>
            <a:rect l="l" t="t" r="r" b="b"/>
            <a:pathLst>
              <a:path w="63110" h="23414">
                <a:moveTo>
                  <a:pt x="0" y="0"/>
                </a:moveTo>
                <a:lnTo>
                  <a:pt x="63110" y="0"/>
                </a:lnTo>
                <a:lnTo>
                  <a:pt x="10179" y="2341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6" name="object 1196"/>
          <p:cNvSpPr/>
          <p:nvPr/>
        </p:nvSpPr>
        <p:spPr>
          <a:xfrm>
            <a:off x="2460630" y="1440484"/>
            <a:ext cx="99603" cy="13832"/>
          </a:xfrm>
          <a:custGeom>
            <a:avLst/>
            <a:gdLst/>
            <a:ahLst/>
            <a:cxnLst/>
            <a:rect l="l" t="t" r="r" b="b"/>
            <a:pathLst>
              <a:path w="109932" h="15266">
                <a:moveTo>
                  <a:pt x="0" y="0"/>
                </a:moveTo>
                <a:lnTo>
                  <a:pt x="71250" y="15266"/>
                </a:lnTo>
                <a:lnTo>
                  <a:pt x="109932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7" name="object 1197"/>
          <p:cNvSpPr/>
          <p:nvPr/>
        </p:nvSpPr>
        <p:spPr>
          <a:xfrm>
            <a:off x="2460632" y="1440480"/>
            <a:ext cx="99602" cy="13832"/>
          </a:xfrm>
          <a:custGeom>
            <a:avLst/>
            <a:gdLst/>
            <a:ahLst/>
            <a:cxnLst/>
            <a:rect l="l" t="t" r="r" b="b"/>
            <a:pathLst>
              <a:path w="109931" h="15266">
                <a:moveTo>
                  <a:pt x="0" y="0"/>
                </a:moveTo>
                <a:lnTo>
                  <a:pt x="109931" y="0"/>
                </a:lnTo>
                <a:lnTo>
                  <a:pt x="71250" y="1526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8" name="object 1198"/>
          <p:cNvSpPr/>
          <p:nvPr/>
        </p:nvSpPr>
        <p:spPr>
          <a:xfrm>
            <a:off x="2202395" y="1440485"/>
            <a:ext cx="139263" cy="53492"/>
          </a:xfrm>
          <a:custGeom>
            <a:avLst/>
            <a:gdLst/>
            <a:ahLst/>
            <a:cxnLst/>
            <a:rect l="l" t="t" r="r" b="b"/>
            <a:pathLst>
              <a:path w="153705" h="59039">
                <a:moveTo>
                  <a:pt x="153705" y="59039"/>
                </a:moveTo>
                <a:lnTo>
                  <a:pt x="122148" y="0"/>
                </a:lnTo>
                <a:lnTo>
                  <a:pt x="114005" y="0"/>
                </a:lnTo>
                <a:lnTo>
                  <a:pt x="0" y="59039"/>
                </a:lnTo>
                <a:lnTo>
                  <a:pt x="153705" y="5903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199" name="object 1199"/>
          <p:cNvSpPr/>
          <p:nvPr/>
        </p:nvSpPr>
        <p:spPr>
          <a:xfrm>
            <a:off x="2305689" y="1440480"/>
            <a:ext cx="35971" cy="53493"/>
          </a:xfrm>
          <a:custGeom>
            <a:avLst/>
            <a:gdLst/>
            <a:ahLst/>
            <a:cxnLst/>
            <a:rect l="l" t="t" r="r" b="b"/>
            <a:pathLst>
              <a:path w="39701" h="59040">
                <a:moveTo>
                  <a:pt x="8142" y="0"/>
                </a:moveTo>
                <a:lnTo>
                  <a:pt x="0" y="0"/>
                </a:lnTo>
                <a:lnTo>
                  <a:pt x="39701" y="59040"/>
                </a:lnTo>
                <a:lnTo>
                  <a:pt x="8142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0" name="object 1200"/>
          <p:cNvSpPr/>
          <p:nvPr/>
        </p:nvSpPr>
        <p:spPr>
          <a:xfrm>
            <a:off x="2202395" y="1440480"/>
            <a:ext cx="139264" cy="53493"/>
          </a:xfrm>
          <a:custGeom>
            <a:avLst/>
            <a:gdLst/>
            <a:ahLst/>
            <a:cxnLst/>
            <a:rect l="l" t="t" r="r" b="b"/>
            <a:pathLst>
              <a:path w="153706" h="59040">
                <a:moveTo>
                  <a:pt x="114005" y="0"/>
                </a:moveTo>
                <a:lnTo>
                  <a:pt x="153706" y="59040"/>
                </a:lnTo>
                <a:lnTo>
                  <a:pt x="0" y="59040"/>
                </a:lnTo>
                <a:lnTo>
                  <a:pt x="114005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1" name="object 1201"/>
          <p:cNvSpPr/>
          <p:nvPr/>
        </p:nvSpPr>
        <p:spPr>
          <a:xfrm>
            <a:off x="2007796" y="1422961"/>
            <a:ext cx="139261" cy="86694"/>
          </a:xfrm>
          <a:custGeom>
            <a:avLst/>
            <a:gdLst/>
            <a:ahLst/>
            <a:cxnLst/>
            <a:rect l="l" t="t" r="r" b="b"/>
            <a:pathLst>
              <a:path w="153703" h="95684">
                <a:moveTo>
                  <a:pt x="153703" y="95684"/>
                </a:moveTo>
                <a:lnTo>
                  <a:pt x="99755" y="0"/>
                </a:lnTo>
                <a:lnTo>
                  <a:pt x="0" y="0"/>
                </a:lnTo>
                <a:lnTo>
                  <a:pt x="53949" y="95684"/>
                </a:lnTo>
                <a:lnTo>
                  <a:pt x="153703" y="9568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2" name="object 1202"/>
          <p:cNvSpPr/>
          <p:nvPr/>
        </p:nvSpPr>
        <p:spPr>
          <a:xfrm>
            <a:off x="2007795" y="1422958"/>
            <a:ext cx="139262" cy="86694"/>
          </a:xfrm>
          <a:custGeom>
            <a:avLst/>
            <a:gdLst/>
            <a:ahLst/>
            <a:cxnLst/>
            <a:rect l="l" t="t" r="r" b="b"/>
            <a:pathLst>
              <a:path w="153704" h="95685">
                <a:moveTo>
                  <a:pt x="99756" y="0"/>
                </a:moveTo>
                <a:lnTo>
                  <a:pt x="0" y="0"/>
                </a:lnTo>
                <a:lnTo>
                  <a:pt x="153704" y="95685"/>
                </a:lnTo>
                <a:lnTo>
                  <a:pt x="9975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3" name="object 1203"/>
          <p:cNvSpPr/>
          <p:nvPr/>
        </p:nvSpPr>
        <p:spPr>
          <a:xfrm>
            <a:off x="2007795" y="1422958"/>
            <a:ext cx="139262" cy="86694"/>
          </a:xfrm>
          <a:custGeom>
            <a:avLst/>
            <a:gdLst/>
            <a:ahLst/>
            <a:cxnLst/>
            <a:rect l="l" t="t" r="r" b="b"/>
            <a:pathLst>
              <a:path w="153704" h="95685">
                <a:moveTo>
                  <a:pt x="0" y="0"/>
                </a:moveTo>
                <a:lnTo>
                  <a:pt x="153704" y="95685"/>
                </a:lnTo>
                <a:lnTo>
                  <a:pt x="53950" y="95685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4" name="object 1204"/>
          <p:cNvSpPr/>
          <p:nvPr/>
        </p:nvSpPr>
        <p:spPr>
          <a:xfrm>
            <a:off x="2068667" y="1529943"/>
            <a:ext cx="38732" cy="15680"/>
          </a:xfrm>
          <a:custGeom>
            <a:avLst/>
            <a:gdLst/>
            <a:ahLst/>
            <a:cxnLst/>
            <a:rect l="l" t="t" r="r" b="b"/>
            <a:pathLst>
              <a:path w="42749" h="17306">
                <a:moveTo>
                  <a:pt x="0" y="0"/>
                </a:moveTo>
                <a:lnTo>
                  <a:pt x="9157" y="17306"/>
                </a:lnTo>
                <a:lnTo>
                  <a:pt x="42749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5" name="object 1205"/>
          <p:cNvSpPr/>
          <p:nvPr/>
        </p:nvSpPr>
        <p:spPr>
          <a:xfrm>
            <a:off x="2068668" y="1529940"/>
            <a:ext cx="38732" cy="15678"/>
          </a:xfrm>
          <a:custGeom>
            <a:avLst/>
            <a:gdLst/>
            <a:ahLst/>
            <a:cxnLst/>
            <a:rect l="l" t="t" r="r" b="b"/>
            <a:pathLst>
              <a:path w="42749" h="17304">
                <a:moveTo>
                  <a:pt x="0" y="0"/>
                </a:moveTo>
                <a:lnTo>
                  <a:pt x="42749" y="0"/>
                </a:lnTo>
                <a:lnTo>
                  <a:pt x="9158" y="1730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6" name="object 1206"/>
          <p:cNvSpPr/>
          <p:nvPr/>
        </p:nvSpPr>
        <p:spPr>
          <a:xfrm>
            <a:off x="2202395" y="1493977"/>
            <a:ext cx="158629" cy="35966"/>
          </a:xfrm>
          <a:custGeom>
            <a:avLst/>
            <a:gdLst/>
            <a:ahLst/>
            <a:cxnLst/>
            <a:rect l="l" t="t" r="r" b="b"/>
            <a:pathLst>
              <a:path w="175079" h="39696">
                <a:moveTo>
                  <a:pt x="175079" y="39696"/>
                </a:moveTo>
                <a:lnTo>
                  <a:pt x="153705" y="0"/>
                </a:lnTo>
                <a:lnTo>
                  <a:pt x="0" y="0"/>
                </a:lnTo>
                <a:lnTo>
                  <a:pt x="21372" y="39696"/>
                </a:lnTo>
                <a:lnTo>
                  <a:pt x="175079" y="3969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7" name="object 1207"/>
          <p:cNvSpPr/>
          <p:nvPr/>
        </p:nvSpPr>
        <p:spPr>
          <a:xfrm>
            <a:off x="2202396" y="1493973"/>
            <a:ext cx="158629" cy="35966"/>
          </a:xfrm>
          <a:custGeom>
            <a:avLst/>
            <a:gdLst/>
            <a:ahLst/>
            <a:cxnLst/>
            <a:rect l="l" t="t" r="r" b="b"/>
            <a:pathLst>
              <a:path w="175079" h="39696">
                <a:moveTo>
                  <a:pt x="153706" y="0"/>
                </a:moveTo>
                <a:lnTo>
                  <a:pt x="0" y="0"/>
                </a:lnTo>
                <a:lnTo>
                  <a:pt x="175079" y="39696"/>
                </a:lnTo>
                <a:lnTo>
                  <a:pt x="153706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8" name="object 1208"/>
          <p:cNvSpPr/>
          <p:nvPr/>
        </p:nvSpPr>
        <p:spPr>
          <a:xfrm>
            <a:off x="2202396" y="1493973"/>
            <a:ext cx="158629" cy="35966"/>
          </a:xfrm>
          <a:custGeom>
            <a:avLst/>
            <a:gdLst/>
            <a:ahLst/>
            <a:cxnLst/>
            <a:rect l="l" t="t" r="r" b="b"/>
            <a:pathLst>
              <a:path w="175079" h="39696">
                <a:moveTo>
                  <a:pt x="0" y="0"/>
                </a:moveTo>
                <a:lnTo>
                  <a:pt x="175079" y="39696"/>
                </a:lnTo>
                <a:lnTo>
                  <a:pt x="21374" y="39696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09" name="object 1209"/>
          <p:cNvSpPr/>
          <p:nvPr/>
        </p:nvSpPr>
        <p:spPr>
          <a:xfrm>
            <a:off x="2056676" y="1509657"/>
            <a:ext cx="90380" cy="20287"/>
          </a:xfrm>
          <a:custGeom>
            <a:avLst/>
            <a:gdLst/>
            <a:ahLst/>
            <a:cxnLst/>
            <a:rect l="l" t="t" r="r" b="b"/>
            <a:pathLst>
              <a:path w="99753" h="22391">
                <a:moveTo>
                  <a:pt x="55984" y="22391"/>
                </a:moveTo>
                <a:lnTo>
                  <a:pt x="99753" y="0"/>
                </a:lnTo>
                <a:lnTo>
                  <a:pt x="0" y="0"/>
                </a:lnTo>
                <a:lnTo>
                  <a:pt x="13234" y="22391"/>
                </a:lnTo>
                <a:lnTo>
                  <a:pt x="55984" y="2239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0" name="object 1210"/>
          <p:cNvSpPr/>
          <p:nvPr/>
        </p:nvSpPr>
        <p:spPr>
          <a:xfrm>
            <a:off x="2056676" y="1509653"/>
            <a:ext cx="90381" cy="20287"/>
          </a:xfrm>
          <a:custGeom>
            <a:avLst/>
            <a:gdLst/>
            <a:ahLst/>
            <a:cxnLst/>
            <a:rect l="l" t="t" r="r" b="b"/>
            <a:pathLst>
              <a:path w="99754" h="22391">
                <a:moveTo>
                  <a:pt x="99754" y="0"/>
                </a:moveTo>
                <a:lnTo>
                  <a:pt x="0" y="0"/>
                </a:lnTo>
                <a:lnTo>
                  <a:pt x="55984" y="22391"/>
                </a:lnTo>
                <a:lnTo>
                  <a:pt x="99754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1" name="object 1211"/>
          <p:cNvSpPr/>
          <p:nvPr/>
        </p:nvSpPr>
        <p:spPr>
          <a:xfrm>
            <a:off x="2056676" y="1509653"/>
            <a:ext cx="50724" cy="20287"/>
          </a:xfrm>
          <a:custGeom>
            <a:avLst/>
            <a:gdLst/>
            <a:ahLst/>
            <a:cxnLst/>
            <a:rect l="l" t="t" r="r" b="b"/>
            <a:pathLst>
              <a:path w="55984" h="22391">
                <a:moveTo>
                  <a:pt x="0" y="0"/>
                </a:moveTo>
                <a:lnTo>
                  <a:pt x="55984" y="22391"/>
                </a:lnTo>
                <a:lnTo>
                  <a:pt x="13234" y="22391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2" name="object 1212"/>
          <p:cNvSpPr/>
          <p:nvPr/>
        </p:nvSpPr>
        <p:spPr>
          <a:xfrm>
            <a:off x="2221760" y="1529943"/>
            <a:ext cx="108831" cy="56258"/>
          </a:xfrm>
          <a:custGeom>
            <a:avLst/>
            <a:gdLst/>
            <a:ahLst/>
            <a:cxnLst/>
            <a:rect l="l" t="t" r="r" b="b"/>
            <a:pathLst>
              <a:path w="120117" h="62092">
                <a:moveTo>
                  <a:pt x="120117" y="17306"/>
                </a:moveTo>
                <a:lnTo>
                  <a:pt x="0" y="0"/>
                </a:lnTo>
                <a:lnTo>
                  <a:pt x="9163" y="17306"/>
                </a:lnTo>
                <a:lnTo>
                  <a:pt x="32576" y="62092"/>
                </a:lnTo>
                <a:lnTo>
                  <a:pt x="120117" y="1730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3" name="object 1213"/>
          <p:cNvSpPr/>
          <p:nvPr/>
        </p:nvSpPr>
        <p:spPr>
          <a:xfrm>
            <a:off x="2221761" y="1529940"/>
            <a:ext cx="108830" cy="15678"/>
          </a:xfrm>
          <a:custGeom>
            <a:avLst/>
            <a:gdLst/>
            <a:ahLst/>
            <a:cxnLst/>
            <a:rect l="l" t="t" r="r" b="b"/>
            <a:pathLst>
              <a:path w="120116" h="17304">
                <a:moveTo>
                  <a:pt x="0" y="0"/>
                </a:moveTo>
                <a:lnTo>
                  <a:pt x="9161" y="17304"/>
                </a:lnTo>
                <a:lnTo>
                  <a:pt x="120116" y="1730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4" name="object 1214"/>
          <p:cNvSpPr/>
          <p:nvPr/>
        </p:nvSpPr>
        <p:spPr>
          <a:xfrm>
            <a:off x="2230061" y="1545618"/>
            <a:ext cx="100530" cy="40580"/>
          </a:xfrm>
          <a:custGeom>
            <a:avLst/>
            <a:gdLst/>
            <a:ahLst/>
            <a:cxnLst/>
            <a:rect l="l" t="t" r="r" b="b"/>
            <a:pathLst>
              <a:path w="110955" h="44788">
                <a:moveTo>
                  <a:pt x="0" y="0"/>
                </a:moveTo>
                <a:lnTo>
                  <a:pt x="110955" y="0"/>
                </a:lnTo>
                <a:lnTo>
                  <a:pt x="23414" y="44788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5" name="object 1215"/>
          <p:cNvSpPr/>
          <p:nvPr/>
        </p:nvSpPr>
        <p:spPr>
          <a:xfrm>
            <a:off x="2221759" y="1529943"/>
            <a:ext cx="139264" cy="15680"/>
          </a:xfrm>
          <a:custGeom>
            <a:avLst/>
            <a:gdLst/>
            <a:ahLst/>
            <a:cxnLst/>
            <a:rect l="l" t="t" r="r" b="b"/>
            <a:pathLst>
              <a:path w="153706" h="17306">
                <a:moveTo>
                  <a:pt x="0" y="0"/>
                </a:moveTo>
                <a:lnTo>
                  <a:pt x="120117" y="17306"/>
                </a:lnTo>
                <a:lnTo>
                  <a:pt x="153706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6" name="object 1216"/>
          <p:cNvSpPr/>
          <p:nvPr/>
        </p:nvSpPr>
        <p:spPr>
          <a:xfrm>
            <a:off x="2221761" y="1529940"/>
            <a:ext cx="139263" cy="15678"/>
          </a:xfrm>
          <a:custGeom>
            <a:avLst/>
            <a:gdLst/>
            <a:ahLst/>
            <a:cxnLst/>
            <a:rect l="l" t="t" r="r" b="b"/>
            <a:pathLst>
              <a:path w="153705" h="17304">
                <a:moveTo>
                  <a:pt x="0" y="0"/>
                </a:moveTo>
                <a:lnTo>
                  <a:pt x="153705" y="0"/>
                </a:lnTo>
                <a:lnTo>
                  <a:pt x="120116" y="17304"/>
                </a:lnTo>
                <a:lnTo>
                  <a:pt x="0" y="0"/>
                </a:lnTo>
                <a:close/>
              </a:path>
            </a:pathLst>
          </a:custGeom>
          <a:ln w="21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7" name="object 1217"/>
          <p:cNvSpPr/>
          <p:nvPr/>
        </p:nvSpPr>
        <p:spPr>
          <a:xfrm>
            <a:off x="2129534" y="1220058"/>
            <a:ext cx="157707" cy="222267"/>
          </a:xfrm>
          <a:custGeom>
            <a:avLst/>
            <a:gdLst/>
            <a:ahLst/>
            <a:cxnLst/>
            <a:rect l="l" t="t" r="r" b="b"/>
            <a:pathLst>
              <a:path w="174062" h="245317">
                <a:moveTo>
                  <a:pt x="0" y="41734"/>
                </a:moveTo>
                <a:lnTo>
                  <a:pt x="82450" y="0"/>
                </a:lnTo>
                <a:lnTo>
                  <a:pt x="174062" y="203582"/>
                </a:lnTo>
                <a:lnTo>
                  <a:pt x="91611" y="245317"/>
                </a:lnTo>
                <a:lnTo>
                  <a:pt x="0" y="41734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8" name="object 1218"/>
          <p:cNvSpPr/>
          <p:nvPr/>
        </p:nvSpPr>
        <p:spPr>
          <a:xfrm>
            <a:off x="1934940" y="1264326"/>
            <a:ext cx="186296" cy="159554"/>
          </a:xfrm>
          <a:custGeom>
            <a:avLst/>
            <a:gdLst/>
            <a:ahLst/>
            <a:cxnLst/>
            <a:rect l="l" t="t" r="r" b="b"/>
            <a:pathLst>
              <a:path w="205616" h="176100">
                <a:moveTo>
                  <a:pt x="0" y="75325"/>
                </a:moveTo>
                <a:lnTo>
                  <a:pt x="148611" y="0"/>
                </a:lnTo>
                <a:lnTo>
                  <a:pt x="205616" y="101791"/>
                </a:lnTo>
                <a:lnTo>
                  <a:pt x="55981" y="176100"/>
                </a:lnTo>
                <a:lnTo>
                  <a:pt x="0" y="75325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19" name="object 1219"/>
          <p:cNvSpPr/>
          <p:nvPr/>
        </p:nvSpPr>
        <p:spPr>
          <a:xfrm>
            <a:off x="2007795" y="1386989"/>
            <a:ext cx="139262" cy="158629"/>
          </a:xfrm>
          <a:custGeom>
            <a:avLst/>
            <a:gdLst/>
            <a:ahLst/>
            <a:cxnLst/>
            <a:rect l="l" t="t" r="r" b="b"/>
            <a:pathLst>
              <a:path w="153704" h="175079">
                <a:moveTo>
                  <a:pt x="0" y="39698"/>
                </a:moveTo>
                <a:lnTo>
                  <a:pt x="77361" y="0"/>
                </a:lnTo>
                <a:lnTo>
                  <a:pt x="153704" y="135383"/>
                </a:lnTo>
                <a:lnTo>
                  <a:pt x="76343" y="175079"/>
                </a:lnTo>
                <a:lnTo>
                  <a:pt x="0" y="39698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0" name="object 1220"/>
          <p:cNvSpPr/>
          <p:nvPr/>
        </p:nvSpPr>
        <p:spPr>
          <a:xfrm>
            <a:off x="2202396" y="1436790"/>
            <a:ext cx="158629" cy="149409"/>
          </a:xfrm>
          <a:custGeom>
            <a:avLst/>
            <a:gdLst/>
            <a:ahLst/>
            <a:cxnLst/>
            <a:rect l="l" t="t" r="r" b="b"/>
            <a:pathLst>
              <a:path w="175079" h="164903">
                <a:moveTo>
                  <a:pt x="0" y="63112"/>
                </a:moveTo>
                <a:lnTo>
                  <a:pt x="120115" y="0"/>
                </a:lnTo>
                <a:lnTo>
                  <a:pt x="175079" y="102809"/>
                </a:lnTo>
                <a:lnTo>
                  <a:pt x="53950" y="164903"/>
                </a:lnTo>
                <a:lnTo>
                  <a:pt x="0" y="63112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1" name="object 1221"/>
          <p:cNvSpPr/>
          <p:nvPr/>
        </p:nvSpPr>
        <p:spPr>
          <a:xfrm>
            <a:off x="2282631" y="1281850"/>
            <a:ext cx="151253" cy="172461"/>
          </a:xfrm>
          <a:custGeom>
            <a:avLst/>
            <a:gdLst/>
            <a:ahLst/>
            <a:cxnLst/>
            <a:rect l="l" t="t" r="r" b="b"/>
            <a:pathLst>
              <a:path w="166939" h="190346">
                <a:moveTo>
                  <a:pt x="0" y="48859"/>
                </a:moveTo>
                <a:lnTo>
                  <a:pt x="103828" y="0"/>
                </a:lnTo>
                <a:lnTo>
                  <a:pt x="166939" y="142506"/>
                </a:lnTo>
                <a:lnTo>
                  <a:pt x="63110" y="190346"/>
                </a:lnTo>
                <a:lnTo>
                  <a:pt x="0" y="48859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2" name="object 1222"/>
          <p:cNvSpPr/>
          <p:nvPr/>
        </p:nvSpPr>
        <p:spPr>
          <a:xfrm>
            <a:off x="2436649" y="1350098"/>
            <a:ext cx="123584" cy="125429"/>
          </a:xfrm>
          <a:custGeom>
            <a:avLst/>
            <a:gdLst/>
            <a:ahLst/>
            <a:cxnLst/>
            <a:rect l="l" t="t" r="r" b="b"/>
            <a:pathLst>
              <a:path w="136400" h="138436">
                <a:moveTo>
                  <a:pt x="0" y="38680"/>
                </a:moveTo>
                <a:lnTo>
                  <a:pt x="91614" y="0"/>
                </a:lnTo>
                <a:lnTo>
                  <a:pt x="136400" y="99755"/>
                </a:lnTo>
                <a:lnTo>
                  <a:pt x="44788" y="138436"/>
                </a:lnTo>
                <a:lnTo>
                  <a:pt x="0" y="38680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3" name="object 1223"/>
          <p:cNvSpPr/>
          <p:nvPr/>
        </p:nvSpPr>
        <p:spPr>
          <a:xfrm>
            <a:off x="2497522" y="1233890"/>
            <a:ext cx="142026" cy="176153"/>
          </a:xfrm>
          <a:custGeom>
            <a:avLst/>
            <a:gdLst/>
            <a:ahLst/>
            <a:cxnLst/>
            <a:rect l="l" t="t" r="r" b="b"/>
            <a:pathLst>
              <a:path w="156755" h="194421">
                <a:moveTo>
                  <a:pt x="0" y="38683"/>
                </a:moveTo>
                <a:lnTo>
                  <a:pt x="91609" y="0"/>
                </a:lnTo>
                <a:lnTo>
                  <a:pt x="156755" y="155740"/>
                </a:lnTo>
                <a:lnTo>
                  <a:pt x="65145" y="194421"/>
                </a:lnTo>
                <a:lnTo>
                  <a:pt x="0" y="38683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4" name="object 1224"/>
          <p:cNvSpPr/>
          <p:nvPr/>
        </p:nvSpPr>
        <p:spPr>
          <a:xfrm>
            <a:off x="2588824" y="1204381"/>
            <a:ext cx="140187" cy="164161"/>
          </a:xfrm>
          <a:custGeom>
            <a:avLst/>
            <a:gdLst/>
            <a:ahLst/>
            <a:cxnLst/>
            <a:rect l="l" t="t" r="r" b="b"/>
            <a:pathLst>
              <a:path w="154725" h="181185">
                <a:moveTo>
                  <a:pt x="0" y="38679"/>
                </a:moveTo>
                <a:lnTo>
                  <a:pt x="92629" y="0"/>
                </a:lnTo>
                <a:lnTo>
                  <a:pt x="154725" y="141488"/>
                </a:lnTo>
                <a:lnTo>
                  <a:pt x="63111" y="181185"/>
                </a:lnTo>
                <a:lnTo>
                  <a:pt x="0" y="38679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5" name="object 1225"/>
          <p:cNvSpPr/>
          <p:nvPr/>
        </p:nvSpPr>
        <p:spPr>
          <a:xfrm>
            <a:off x="2693962" y="1137052"/>
            <a:ext cx="164165" cy="174312"/>
          </a:xfrm>
          <a:custGeom>
            <a:avLst/>
            <a:gdLst/>
            <a:ahLst/>
            <a:cxnLst/>
            <a:rect l="l" t="t" r="r" b="b"/>
            <a:pathLst>
              <a:path w="181189" h="192389">
                <a:moveTo>
                  <a:pt x="0" y="50898"/>
                </a:moveTo>
                <a:lnTo>
                  <a:pt x="119095" y="0"/>
                </a:lnTo>
                <a:lnTo>
                  <a:pt x="181189" y="142509"/>
                </a:lnTo>
                <a:lnTo>
                  <a:pt x="63113" y="192389"/>
                </a:lnTo>
                <a:lnTo>
                  <a:pt x="0" y="50898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6" name="object 1226"/>
          <p:cNvSpPr/>
          <p:nvPr/>
        </p:nvSpPr>
        <p:spPr>
          <a:xfrm>
            <a:off x="2806480" y="1085408"/>
            <a:ext cx="132806" cy="152174"/>
          </a:xfrm>
          <a:custGeom>
            <a:avLst/>
            <a:gdLst/>
            <a:ahLst/>
            <a:cxnLst/>
            <a:rect l="l" t="t" r="r" b="b"/>
            <a:pathLst>
              <a:path w="146579" h="167955">
                <a:moveTo>
                  <a:pt x="0" y="38679"/>
                </a:moveTo>
                <a:lnTo>
                  <a:pt x="91614" y="0"/>
                </a:lnTo>
                <a:lnTo>
                  <a:pt x="146579" y="129273"/>
                </a:lnTo>
                <a:lnTo>
                  <a:pt x="54969" y="167955"/>
                </a:lnTo>
                <a:lnTo>
                  <a:pt x="0" y="38679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7" name="object 1227"/>
          <p:cNvSpPr/>
          <p:nvPr/>
        </p:nvSpPr>
        <p:spPr>
          <a:xfrm>
            <a:off x="2899630" y="1042061"/>
            <a:ext cx="122661" cy="130039"/>
          </a:xfrm>
          <a:custGeom>
            <a:avLst/>
            <a:gdLst/>
            <a:ahLst/>
            <a:cxnLst/>
            <a:rect l="l" t="t" r="r" b="b"/>
            <a:pathLst>
              <a:path w="135381" h="143525">
                <a:moveTo>
                  <a:pt x="0" y="38681"/>
                </a:moveTo>
                <a:lnTo>
                  <a:pt x="92628" y="0"/>
                </a:lnTo>
                <a:lnTo>
                  <a:pt x="135381" y="104842"/>
                </a:lnTo>
                <a:lnTo>
                  <a:pt x="43769" y="143525"/>
                </a:lnTo>
                <a:lnTo>
                  <a:pt x="0" y="38681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8" name="object 1228"/>
          <p:cNvSpPr/>
          <p:nvPr/>
        </p:nvSpPr>
        <p:spPr>
          <a:xfrm>
            <a:off x="2466163" y="1141663"/>
            <a:ext cx="91306" cy="101449"/>
          </a:xfrm>
          <a:custGeom>
            <a:avLst/>
            <a:gdLst/>
            <a:ahLst/>
            <a:cxnLst/>
            <a:rect l="l" t="t" r="r" b="b"/>
            <a:pathLst>
              <a:path w="100775" h="111970">
                <a:moveTo>
                  <a:pt x="0" y="28503"/>
                </a:moveTo>
                <a:lnTo>
                  <a:pt x="68199" y="0"/>
                </a:lnTo>
                <a:lnTo>
                  <a:pt x="100775" y="83470"/>
                </a:lnTo>
                <a:lnTo>
                  <a:pt x="32572" y="111970"/>
                </a:lnTo>
                <a:lnTo>
                  <a:pt x="0" y="28503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29" name="object 1229"/>
          <p:cNvSpPr/>
          <p:nvPr/>
        </p:nvSpPr>
        <p:spPr>
          <a:xfrm>
            <a:off x="2523343" y="1071573"/>
            <a:ext cx="85770" cy="83929"/>
          </a:xfrm>
          <a:custGeom>
            <a:avLst/>
            <a:gdLst/>
            <a:ahLst/>
            <a:cxnLst/>
            <a:rect l="l" t="t" r="r" b="b"/>
            <a:pathLst>
              <a:path w="94665" h="92633">
                <a:moveTo>
                  <a:pt x="0" y="28502"/>
                </a:moveTo>
                <a:lnTo>
                  <a:pt x="68200" y="0"/>
                </a:lnTo>
                <a:lnTo>
                  <a:pt x="94665" y="64130"/>
                </a:lnTo>
                <a:lnTo>
                  <a:pt x="25451" y="92633"/>
                </a:lnTo>
                <a:lnTo>
                  <a:pt x="0" y="28502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0" name="object 1230"/>
          <p:cNvSpPr/>
          <p:nvPr/>
        </p:nvSpPr>
        <p:spPr>
          <a:xfrm>
            <a:off x="3110828" y="962745"/>
            <a:ext cx="128197" cy="165085"/>
          </a:xfrm>
          <a:custGeom>
            <a:avLst/>
            <a:gdLst/>
            <a:ahLst/>
            <a:cxnLst/>
            <a:rect l="l" t="t" r="r" b="b"/>
            <a:pathLst>
              <a:path w="141491" h="182205">
                <a:moveTo>
                  <a:pt x="0" y="28504"/>
                </a:moveTo>
                <a:lnTo>
                  <a:pt x="68199" y="0"/>
                </a:lnTo>
                <a:lnTo>
                  <a:pt x="141491" y="153705"/>
                </a:lnTo>
                <a:lnTo>
                  <a:pt x="73289" y="182205"/>
                </a:lnTo>
                <a:lnTo>
                  <a:pt x="0" y="28504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1" name="object 1231"/>
          <p:cNvSpPr/>
          <p:nvPr/>
        </p:nvSpPr>
        <p:spPr>
          <a:xfrm>
            <a:off x="1973672" y="1044826"/>
            <a:ext cx="168774" cy="149409"/>
          </a:xfrm>
          <a:custGeom>
            <a:avLst/>
            <a:gdLst/>
            <a:ahLst/>
            <a:cxnLst/>
            <a:rect l="l" t="t" r="r" b="b"/>
            <a:pathLst>
              <a:path w="186277" h="164903">
                <a:moveTo>
                  <a:pt x="0" y="63112"/>
                </a:moveTo>
                <a:lnTo>
                  <a:pt x="130291" y="0"/>
                </a:lnTo>
                <a:lnTo>
                  <a:pt x="186277" y="101790"/>
                </a:lnTo>
                <a:lnTo>
                  <a:pt x="55986" y="164903"/>
                </a:lnTo>
                <a:lnTo>
                  <a:pt x="0" y="63112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2" name="object 1232"/>
          <p:cNvSpPr/>
          <p:nvPr/>
        </p:nvSpPr>
        <p:spPr>
          <a:xfrm>
            <a:off x="1792907" y="1034682"/>
            <a:ext cx="137420" cy="132806"/>
          </a:xfrm>
          <a:custGeom>
            <a:avLst/>
            <a:gdLst/>
            <a:ahLst/>
            <a:cxnLst/>
            <a:rect l="l" t="t" r="r" b="b"/>
            <a:pathLst>
              <a:path w="151671" h="146579">
                <a:moveTo>
                  <a:pt x="0" y="45805"/>
                </a:moveTo>
                <a:lnTo>
                  <a:pt x="94665" y="0"/>
                </a:lnTo>
                <a:lnTo>
                  <a:pt x="151671" y="101790"/>
                </a:lnTo>
                <a:lnTo>
                  <a:pt x="55985" y="146579"/>
                </a:lnTo>
                <a:lnTo>
                  <a:pt x="0" y="45805"/>
                </a:lnTo>
                <a:close/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3" name="object 1233"/>
          <p:cNvSpPr/>
          <p:nvPr/>
        </p:nvSpPr>
        <p:spPr>
          <a:xfrm>
            <a:off x="1732961" y="867752"/>
            <a:ext cx="136494" cy="90383"/>
          </a:xfrm>
          <a:custGeom>
            <a:avLst/>
            <a:gdLst/>
            <a:ahLst/>
            <a:cxnLst/>
            <a:rect l="l" t="t" r="r" b="b"/>
            <a:pathLst>
              <a:path w="150649" h="99756">
                <a:moveTo>
                  <a:pt x="121130" y="0"/>
                </a:moveTo>
                <a:lnTo>
                  <a:pt x="150649" y="54965"/>
                </a:lnTo>
                <a:lnTo>
                  <a:pt x="54969" y="99756"/>
                </a:lnTo>
                <a:lnTo>
                  <a:pt x="0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4" name="object 1234"/>
          <p:cNvSpPr/>
          <p:nvPr/>
        </p:nvSpPr>
        <p:spPr>
          <a:xfrm>
            <a:off x="1866690" y="867753"/>
            <a:ext cx="157707" cy="127272"/>
          </a:xfrm>
          <a:custGeom>
            <a:avLst/>
            <a:gdLst/>
            <a:ahLst/>
            <a:cxnLst/>
            <a:rect l="l" t="t" r="r" b="b"/>
            <a:pathLst>
              <a:path w="174062" h="140471">
                <a:moveTo>
                  <a:pt x="118075" y="0"/>
                </a:moveTo>
                <a:lnTo>
                  <a:pt x="174062" y="95681"/>
                </a:lnTo>
                <a:lnTo>
                  <a:pt x="78377" y="140471"/>
                </a:lnTo>
                <a:lnTo>
                  <a:pt x="0" y="6105"/>
                </a:lnTo>
                <a:lnTo>
                  <a:pt x="12212" y="0"/>
                </a:lnTo>
              </a:path>
            </a:pathLst>
          </a:custGeom>
          <a:ln w="6107">
            <a:solidFill>
              <a:srgbClr val="DADAD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5" name="object 1235"/>
          <p:cNvSpPr/>
          <p:nvPr/>
        </p:nvSpPr>
        <p:spPr>
          <a:xfrm>
            <a:off x="3246401" y="901873"/>
            <a:ext cx="129118" cy="165086"/>
          </a:xfrm>
          <a:custGeom>
            <a:avLst/>
            <a:gdLst/>
            <a:ahLst/>
            <a:cxnLst/>
            <a:rect l="l" t="t" r="r" b="b"/>
            <a:pathLst>
              <a:path w="142508" h="182206">
                <a:moveTo>
                  <a:pt x="0" y="28504"/>
                </a:moveTo>
                <a:lnTo>
                  <a:pt x="69218" y="0"/>
                </a:lnTo>
                <a:lnTo>
                  <a:pt x="142508" y="154724"/>
                </a:lnTo>
                <a:lnTo>
                  <a:pt x="74309" y="182206"/>
                </a:lnTo>
                <a:lnTo>
                  <a:pt x="0" y="28504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6" name="object 1236"/>
          <p:cNvSpPr/>
          <p:nvPr/>
        </p:nvSpPr>
        <p:spPr>
          <a:xfrm>
            <a:off x="3427165" y="785671"/>
            <a:ext cx="201055" cy="200129"/>
          </a:xfrm>
          <a:custGeom>
            <a:avLst/>
            <a:gdLst/>
            <a:ahLst/>
            <a:cxnLst/>
            <a:rect l="l" t="t" r="r" b="b"/>
            <a:pathLst>
              <a:path w="221905" h="220883">
                <a:moveTo>
                  <a:pt x="0" y="66162"/>
                </a:moveTo>
                <a:lnTo>
                  <a:pt x="147596" y="0"/>
                </a:lnTo>
                <a:lnTo>
                  <a:pt x="221905" y="153703"/>
                </a:lnTo>
                <a:lnTo>
                  <a:pt x="73289" y="220883"/>
                </a:lnTo>
                <a:lnTo>
                  <a:pt x="0" y="66162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7" name="object 1237"/>
          <p:cNvSpPr/>
          <p:nvPr/>
        </p:nvSpPr>
        <p:spPr>
          <a:xfrm>
            <a:off x="3001999" y="987644"/>
            <a:ext cx="128196" cy="165086"/>
          </a:xfrm>
          <a:custGeom>
            <a:avLst/>
            <a:gdLst/>
            <a:ahLst/>
            <a:cxnLst/>
            <a:rect l="l" t="t" r="r" b="b"/>
            <a:pathLst>
              <a:path w="141490" h="182206">
                <a:moveTo>
                  <a:pt x="0" y="28504"/>
                </a:moveTo>
                <a:lnTo>
                  <a:pt x="68200" y="0"/>
                </a:lnTo>
                <a:lnTo>
                  <a:pt x="141490" y="153706"/>
                </a:lnTo>
                <a:lnTo>
                  <a:pt x="73289" y="182206"/>
                </a:lnTo>
                <a:lnTo>
                  <a:pt x="0" y="28504"/>
                </a:lnTo>
                <a:close/>
              </a:path>
            </a:pathLst>
          </a:custGeom>
          <a:ln w="610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8" name="object 1238"/>
          <p:cNvSpPr/>
          <p:nvPr/>
        </p:nvSpPr>
        <p:spPr>
          <a:xfrm>
            <a:off x="2120514" y="1380631"/>
            <a:ext cx="406035" cy="399341"/>
          </a:xfrm>
          <a:custGeom>
            <a:avLst/>
            <a:gdLst/>
            <a:ahLst/>
            <a:cxnLst/>
            <a:rect l="l" t="t" r="r" b="b"/>
            <a:pathLst>
              <a:path w="448142" h="440754">
                <a:moveTo>
                  <a:pt x="224071" y="0"/>
                </a:moveTo>
                <a:lnTo>
                  <a:pt x="205694" y="730"/>
                </a:lnTo>
                <a:lnTo>
                  <a:pt x="187726" y="2884"/>
                </a:lnTo>
                <a:lnTo>
                  <a:pt x="170225" y="6404"/>
                </a:lnTo>
                <a:lnTo>
                  <a:pt x="153249" y="11234"/>
                </a:lnTo>
                <a:lnTo>
                  <a:pt x="136854" y="17318"/>
                </a:lnTo>
                <a:lnTo>
                  <a:pt x="121099" y="24597"/>
                </a:lnTo>
                <a:lnTo>
                  <a:pt x="106042" y="33017"/>
                </a:lnTo>
                <a:lnTo>
                  <a:pt x="91739" y="42519"/>
                </a:lnTo>
                <a:lnTo>
                  <a:pt x="78250" y="53048"/>
                </a:lnTo>
                <a:lnTo>
                  <a:pt x="65630" y="64546"/>
                </a:lnTo>
                <a:lnTo>
                  <a:pt x="53939" y="76957"/>
                </a:lnTo>
                <a:lnTo>
                  <a:pt x="43234" y="90224"/>
                </a:lnTo>
                <a:lnTo>
                  <a:pt x="33572" y="104291"/>
                </a:lnTo>
                <a:lnTo>
                  <a:pt x="25011" y="119100"/>
                </a:lnTo>
                <a:lnTo>
                  <a:pt x="17609" y="134596"/>
                </a:lnTo>
                <a:lnTo>
                  <a:pt x="11423" y="150720"/>
                </a:lnTo>
                <a:lnTo>
                  <a:pt x="6512" y="167418"/>
                </a:lnTo>
                <a:lnTo>
                  <a:pt x="2932" y="184631"/>
                </a:lnTo>
                <a:lnTo>
                  <a:pt x="742" y="202303"/>
                </a:lnTo>
                <a:lnTo>
                  <a:pt x="0" y="220378"/>
                </a:lnTo>
                <a:lnTo>
                  <a:pt x="742" y="238451"/>
                </a:lnTo>
                <a:lnTo>
                  <a:pt x="2932" y="256123"/>
                </a:lnTo>
                <a:lnTo>
                  <a:pt x="6512" y="273336"/>
                </a:lnTo>
                <a:lnTo>
                  <a:pt x="11423" y="290033"/>
                </a:lnTo>
                <a:lnTo>
                  <a:pt x="17609" y="306157"/>
                </a:lnTo>
                <a:lnTo>
                  <a:pt x="25011" y="321652"/>
                </a:lnTo>
                <a:lnTo>
                  <a:pt x="33572" y="336461"/>
                </a:lnTo>
                <a:lnTo>
                  <a:pt x="43234" y="350528"/>
                </a:lnTo>
                <a:lnTo>
                  <a:pt x="53939" y="363795"/>
                </a:lnTo>
                <a:lnTo>
                  <a:pt x="65630" y="376206"/>
                </a:lnTo>
                <a:lnTo>
                  <a:pt x="78250" y="387705"/>
                </a:lnTo>
                <a:lnTo>
                  <a:pt x="91739" y="398234"/>
                </a:lnTo>
                <a:lnTo>
                  <a:pt x="106042" y="407736"/>
                </a:lnTo>
                <a:lnTo>
                  <a:pt x="121099" y="416156"/>
                </a:lnTo>
                <a:lnTo>
                  <a:pt x="136854" y="423436"/>
                </a:lnTo>
                <a:lnTo>
                  <a:pt x="153249" y="429519"/>
                </a:lnTo>
                <a:lnTo>
                  <a:pt x="170225" y="434349"/>
                </a:lnTo>
                <a:lnTo>
                  <a:pt x="187726" y="437870"/>
                </a:lnTo>
                <a:lnTo>
                  <a:pt x="205694" y="440024"/>
                </a:lnTo>
                <a:lnTo>
                  <a:pt x="224071" y="440754"/>
                </a:lnTo>
                <a:lnTo>
                  <a:pt x="242447" y="440024"/>
                </a:lnTo>
                <a:lnTo>
                  <a:pt x="260415" y="437870"/>
                </a:lnTo>
                <a:lnTo>
                  <a:pt x="277916" y="434349"/>
                </a:lnTo>
                <a:lnTo>
                  <a:pt x="294893" y="429519"/>
                </a:lnTo>
                <a:lnTo>
                  <a:pt x="311287" y="423436"/>
                </a:lnTo>
                <a:lnTo>
                  <a:pt x="327042" y="416156"/>
                </a:lnTo>
                <a:lnTo>
                  <a:pt x="342100" y="407736"/>
                </a:lnTo>
                <a:lnTo>
                  <a:pt x="356402" y="398234"/>
                </a:lnTo>
                <a:lnTo>
                  <a:pt x="369892" y="387705"/>
                </a:lnTo>
                <a:lnTo>
                  <a:pt x="382511" y="376206"/>
                </a:lnTo>
                <a:lnTo>
                  <a:pt x="394202" y="363795"/>
                </a:lnTo>
                <a:lnTo>
                  <a:pt x="404908" y="350528"/>
                </a:lnTo>
                <a:lnTo>
                  <a:pt x="414570" y="336461"/>
                </a:lnTo>
                <a:lnTo>
                  <a:pt x="423131" y="321652"/>
                </a:lnTo>
                <a:lnTo>
                  <a:pt x="430533" y="306157"/>
                </a:lnTo>
                <a:lnTo>
                  <a:pt x="436718" y="290033"/>
                </a:lnTo>
                <a:lnTo>
                  <a:pt x="441629" y="273336"/>
                </a:lnTo>
                <a:lnTo>
                  <a:pt x="445209" y="256123"/>
                </a:lnTo>
                <a:lnTo>
                  <a:pt x="447399" y="238451"/>
                </a:lnTo>
                <a:lnTo>
                  <a:pt x="448142" y="220378"/>
                </a:lnTo>
                <a:lnTo>
                  <a:pt x="447399" y="202303"/>
                </a:lnTo>
                <a:lnTo>
                  <a:pt x="445209" y="184631"/>
                </a:lnTo>
                <a:lnTo>
                  <a:pt x="441629" y="167418"/>
                </a:lnTo>
                <a:lnTo>
                  <a:pt x="436718" y="150720"/>
                </a:lnTo>
                <a:lnTo>
                  <a:pt x="430533" y="134596"/>
                </a:lnTo>
                <a:lnTo>
                  <a:pt x="423131" y="119100"/>
                </a:lnTo>
                <a:lnTo>
                  <a:pt x="414570" y="104291"/>
                </a:lnTo>
                <a:lnTo>
                  <a:pt x="404908" y="90224"/>
                </a:lnTo>
                <a:lnTo>
                  <a:pt x="394202" y="76957"/>
                </a:lnTo>
                <a:lnTo>
                  <a:pt x="382511" y="64546"/>
                </a:lnTo>
                <a:lnTo>
                  <a:pt x="369892" y="53048"/>
                </a:lnTo>
                <a:lnTo>
                  <a:pt x="356402" y="42519"/>
                </a:lnTo>
                <a:lnTo>
                  <a:pt x="342100" y="33017"/>
                </a:lnTo>
                <a:lnTo>
                  <a:pt x="327042" y="24597"/>
                </a:lnTo>
                <a:lnTo>
                  <a:pt x="311287" y="17318"/>
                </a:lnTo>
                <a:lnTo>
                  <a:pt x="294893" y="11234"/>
                </a:lnTo>
                <a:lnTo>
                  <a:pt x="277916" y="6404"/>
                </a:lnTo>
                <a:lnTo>
                  <a:pt x="260415" y="2884"/>
                </a:lnTo>
                <a:lnTo>
                  <a:pt x="242447" y="730"/>
                </a:lnTo>
                <a:lnTo>
                  <a:pt x="224071" y="0"/>
                </a:lnTo>
                <a:close/>
              </a:path>
            </a:pathLst>
          </a:custGeom>
          <a:solidFill>
            <a:srgbClr val="FFF112">
              <a:alpha val="43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39" name="object 1239"/>
          <p:cNvSpPr/>
          <p:nvPr/>
        </p:nvSpPr>
        <p:spPr>
          <a:xfrm>
            <a:off x="2120514" y="1380631"/>
            <a:ext cx="406035" cy="399341"/>
          </a:xfrm>
          <a:custGeom>
            <a:avLst/>
            <a:gdLst/>
            <a:ahLst/>
            <a:cxnLst/>
            <a:rect l="l" t="t" r="r" b="b"/>
            <a:pathLst>
              <a:path w="448142" h="440754">
                <a:moveTo>
                  <a:pt x="224071" y="0"/>
                </a:moveTo>
                <a:lnTo>
                  <a:pt x="242447" y="730"/>
                </a:lnTo>
                <a:lnTo>
                  <a:pt x="260415" y="2884"/>
                </a:lnTo>
                <a:lnTo>
                  <a:pt x="277916" y="6404"/>
                </a:lnTo>
                <a:lnTo>
                  <a:pt x="294893" y="11234"/>
                </a:lnTo>
                <a:lnTo>
                  <a:pt x="311287" y="17318"/>
                </a:lnTo>
                <a:lnTo>
                  <a:pt x="327042" y="24597"/>
                </a:lnTo>
                <a:lnTo>
                  <a:pt x="342100" y="33017"/>
                </a:lnTo>
                <a:lnTo>
                  <a:pt x="356402" y="42519"/>
                </a:lnTo>
                <a:lnTo>
                  <a:pt x="369892" y="53048"/>
                </a:lnTo>
                <a:lnTo>
                  <a:pt x="382511" y="64546"/>
                </a:lnTo>
                <a:lnTo>
                  <a:pt x="394202" y="76957"/>
                </a:lnTo>
                <a:lnTo>
                  <a:pt x="404908" y="90224"/>
                </a:lnTo>
                <a:lnTo>
                  <a:pt x="414570" y="104291"/>
                </a:lnTo>
                <a:lnTo>
                  <a:pt x="423131" y="119100"/>
                </a:lnTo>
                <a:lnTo>
                  <a:pt x="430533" y="134596"/>
                </a:lnTo>
                <a:lnTo>
                  <a:pt x="436718" y="150720"/>
                </a:lnTo>
                <a:lnTo>
                  <a:pt x="441629" y="167418"/>
                </a:lnTo>
                <a:lnTo>
                  <a:pt x="445209" y="184631"/>
                </a:lnTo>
                <a:lnTo>
                  <a:pt x="447399" y="202303"/>
                </a:lnTo>
                <a:lnTo>
                  <a:pt x="448142" y="220378"/>
                </a:lnTo>
                <a:lnTo>
                  <a:pt x="447399" y="238451"/>
                </a:lnTo>
                <a:lnTo>
                  <a:pt x="445209" y="256123"/>
                </a:lnTo>
                <a:lnTo>
                  <a:pt x="441629" y="273336"/>
                </a:lnTo>
                <a:lnTo>
                  <a:pt x="436718" y="290033"/>
                </a:lnTo>
                <a:lnTo>
                  <a:pt x="430533" y="306157"/>
                </a:lnTo>
                <a:lnTo>
                  <a:pt x="423131" y="321652"/>
                </a:lnTo>
                <a:lnTo>
                  <a:pt x="414570" y="336461"/>
                </a:lnTo>
                <a:lnTo>
                  <a:pt x="404908" y="350528"/>
                </a:lnTo>
                <a:lnTo>
                  <a:pt x="394202" y="363795"/>
                </a:lnTo>
                <a:lnTo>
                  <a:pt x="382511" y="376206"/>
                </a:lnTo>
                <a:lnTo>
                  <a:pt x="369892" y="387705"/>
                </a:lnTo>
                <a:lnTo>
                  <a:pt x="356402" y="398234"/>
                </a:lnTo>
                <a:lnTo>
                  <a:pt x="342100" y="407736"/>
                </a:lnTo>
                <a:lnTo>
                  <a:pt x="327042" y="416156"/>
                </a:lnTo>
                <a:lnTo>
                  <a:pt x="311287" y="423436"/>
                </a:lnTo>
                <a:lnTo>
                  <a:pt x="294893" y="429519"/>
                </a:lnTo>
                <a:lnTo>
                  <a:pt x="277916" y="434349"/>
                </a:lnTo>
                <a:lnTo>
                  <a:pt x="260415" y="437870"/>
                </a:lnTo>
                <a:lnTo>
                  <a:pt x="242447" y="440024"/>
                </a:lnTo>
                <a:lnTo>
                  <a:pt x="224071" y="440754"/>
                </a:lnTo>
                <a:lnTo>
                  <a:pt x="205694" y="440024"/>
                </a:lnTo>
                <a:lnTo>
                  <a:pt x="187726" y="437870"/>
                </a:lnTo>
                <a:lnTo>
                  <a:pt x="170225" y="434349"/>
                </a:lnTo>
                <a:lnTo>
                  <a:pt x="153249" y="429519"/>
                </a:lnTo>
                <a:lnTo>
                  <a:pt x="136854" y="423436"/>
                </a:lnTo>
                <a:lnTo>
                  <a:pt x="121099" y="416156"/>
                </a:lnTo>
                <a:lnTo>
                  <a:pt x="106042" y="407736"/>
                </a:lnTo>
                <a:lnTo>
                  <a:pt x="91739" y="398234"/>
                </a:lnTo>
                <a:lnTo>
                  <a:pt x="78250" y="387705"/>
                </a:lnTo>
                <a:lnTo>
                  <a:pt x="65630" y="376206"/>
                </a:lnTo>
                <a:lnTo>
                  <a:pt x="53939" y="363795"/>
                </a:lnTo>
                <a:lnTo>
                  <a:pt x="43234" y="350528"/>
                </a:lnTo>
                <a:lnTo>
                  <a:pt x="33572" y="336461"/>
                </a:lnTo>
                <a:lnTo>
                  <a:pt x="25011" y="321652"/>
                </a:lnTo>
                <a:lnTo>
                  <a:pt x="17609" y="306157"/>
                </a:lnTo>
                <a:lnTo>
                  <a:pt x="11423" y="290033"/>
                </a:lnTo>
                <a:lnTo>
                  <a:pt x="6512" y="273336"/>
                </a:lnTo>
                <a:lnTo>
                  <a:pt x="2932" y="256123"/>
                </a:lnTo>
                <a:lnTo>
                  <a:pt x="742" y="238451"/>
                </a:lnTo>
                <a:lnTo>
                  <a:pt x="0" y="220378"/>
                </a:lnTo>
                <a:lnTo>
                  <a:pt x="742" y="202303"/>
                </a:lnTo>
                <a:lnTo>
                  <a:pt x="2932" y="184631"/>
                </a:lnTo>
                <a:lnTo>
                  <a:pt x="6512" y="167418"/>
                </a:lnTo>
                <a:lnTo>
                  <a:pt x="11423" y="150720"/>
                </a:lnTo>
                <a:lnTo>
                  <a:pt x="17609" y="134596"/>
                </a:lnTo>
                <a:lnTo>
                  <a:pt x="25011" y="119100"/>
                </a:lnTo>
                <a:lnTo>
                  <a:pt x="33572" y="104291"/>
                </a:lnTo>
                <a:lnTo>
                  <a:pt x="43234" y="90224"/>
                </a:lnTo>
                <a:lnTo>
                  <a:pt x="53939" y="76957"/>
                </a:lnTo>
                <a:lnTo>
                  <a:pt x="65630" y="64546"/>
                </a:lnTo>
                <a:lnTo>
                  <a:pt x="78250" y="53048"/>
                </a:lnTo>
                <a:lnTo>
                  <a:pt x="91739" y="42519"/>
                </a:lnTo>
                <a:lnTo>
                  <a:pt x="106042" y="33017"/>
                </a:lnTo>
                <a:lnTo>
                  <a:pt x="121099" y="24597"/>
                </a:lnTo>
                <a:lnTo>
                  <a:pt x="136854" y="17318"/>
                </a:lnTo>
                <a:lnTo>
                  <a:pt x="153249" y="11234"/>
                </a:lnTo>
                <a:lnTo>
                  <a:pt x="170225" y="6404"/>
                </a:lnTo>
                <a:lnTo>
                  <a:pt x="187726" y="2884"/>
                </a:lnTo>
                <a:lnTo>
                  <a:pt x="205694" y="730"/>
                </a:lnTo>
                <a:lnTo>
                  <a:pt x="224071" y="0"/>
                </a:lnTo>
                <a:close/>
              </a:path>
            </a:pathLst>
          </a:custGeom>
          <a:ln w="7199">
            <a:solidFill>
              <a:srgbClr val="FFF11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0" name="object 1240"/>
          <p:cNvSpPr/>
          <p:nvPr/>
        </p:nvSpPr>
        <p:spPr>
          <a:xfrm>
            <a:off x="2463397" y="1630439"/>
            <a:ext cx="635391" cy="2137682"/>
          </a:xfrm>
          <a:custGeom>
            <a:avLst/>
            <a:gdLst/>
            <a:ahLst/>
            <a:cxnLst/>
            <a:rect l="l" t="t" r="r" b="b"/>
            <a:pathLst>
              <a:path w="701283" h="2359367">
                <a:moveTo>
                  <a:pt x="107999" y="0"/>
                </a:moveTo>
                <a:lnTo>
                  <a:pt x="107999" y="7199"/>
                </a:lnTo>
                <a:lnTo>
                  <a:pt x="179999" y="7199"/>
                </a:lnTo>
                <a:lnTo>
                  <a:pt x="179999" y="0"/>
                </a:lnTo>
                <a:lnTo>
                  <a:pt x="107999" y="0"/>
                </a:lnTo>
                <a:close/>
              </a:path>
              <a:path w="701283" h="2359367">
                <a:moveTo>
                  <a:pt x="215999" y="0"/>
                </a:moveTo>
                <a:lnTo>
                  <a:pt x="215999" y="7199"/>
                </a:lnTo>
                <a:lnTo>
                  <a:pt x="287999" y="7199"/>
                </a:lnTo>
                <a:lnTo>
                  <a:pt x="287999" y="0"/>
                </a:lnTo>
                <a:lnTo>
                  <a:pt x="215999" y="0"/>
                </a:lnTo>
                <a:close/>
              </a:path>
              <a:path w="701283" h="2359367">
                <a:moveTo>
                  <a:pt x="323999" y="0"/>
                </a:moveTo>
                <a:lnTo>
                  <a:pt x="323999" y="7199"/>
                </a:lnTo>
                <a:lnTo>
                  <a:pt x="395999" y="7199"/>
                </a:lnTo>
                <a:lnTo>
                  <a:pt x="395999" y="0"/>
                </a:lnTo>
                <a:lnTo>
                  <a:pt x="323999" y="0"/>
                </a:lnTo>
                <a:close/>
              </a:path>
              <a:path w="701283" h="2359367">
                <a:moveTo>
                  <a:pt x="431999" y="0"/>
                </a:moveTo>
                <a:lnTo>
                  <a:pt x="431999" y="7199"/>
                </a:lnTo>
                <a:lnTo>
                  <a:pt x="503999" y="7199"/>
                </a:lnTo>
                <a:lnTo>
                  <a:pt x="503999" y="0"/>
                </a:lnTo>
                <a:lnTo>
                  <a:pt x="431999" y="0"/>
                </a:lnTo>
                <a:close/>
              </a:path>
              <a:path w="701283" h="2359367">
                <a:moveTo>
                  <a:pt x="540000" y="0"/>
                </a:moveTo>
                <a:lnTo>
                  <a:pt x="540000" y="7199"/>
                </a:lnTo>
                <a:lnTo>
                  <a:pt x="611999" y="7199"/>
                </a:lnTo>
                <a:lnTo>
                  <a:pt x="611999" y="0"/>
                </a:lnTo>
                <a:lnTo>
                  <a:pt x="540000" y="0"/>
                </a:lnTo>
                <a:close/>
              </a:path>
              <a:path w="701283" h="2359367">
                <a:moveTo>
                  <a:pt x="659566" y="60432"/>
                </a:moveTo>
                <a:lnTo>
                  <a:pt x="666766" y="60432"/>
                </a:lnTo>
                <a:lnTo>
                  <a:pt x="663166" y="7199"/>
                </a:lnTo>
                <a:lnTo>
                  <a:pt x="666766" y="3600"/>
                </a:lnTo>
                <a:lnTo>
                  <a:pt x="666766" y="0"/>
                </a:lnTo>
                <a:lnTo>
                  <a:pt x="663166" y="0"/>
                </a:lnTo>
                <a:lnTo>
                  <a:pt x="659566" y="3600"/>
                </a:lnTo>
                <a:lnTo>
                  <a:pt x="659566" y="60432"/>
                </a:lnTo>
                <a:close/>
              </a:path>
              <a:path w="701283" h="2359367">
                <a:moveTo>
                  <a:pt x="659566" y="96433"/>
                </a:moveTo>
                <a:lnTo>
                  <a:pt x="659566" y="168432"/>
                </a:lnTo>
                <a:lnTo>
                  <a:pt x="666766" y="168432"/>
                </a:lnTo>
                <a:lnTo>
                  <a:pt x="666766" y="96433"/>
                </a:lnTo>
                <a:lnTo>
                  <a:pt x="659566" y="96433"/>
                </a:lnTo>
                <a:close/>
              </a:path>
              <a:path w="701283" h="2359367">
                <a:moveTo>
                  <a:pt x="659566" y="204433"/>
                </a:moveTo>
                <a:lnTo>
                  <a:pt x="659566" y="276429"/>
                </a:lnTo>
                <a:lnTo>
                  <a:pt x="666766" y="276429"/>
                </a:lnTo>
                <a:lnTo>
                  <a:pt x="666766" y="204433"/>
                </a:lnTo>
                <a:lnTo>
                  <a:pt x="659566" y="204433"/>
                </a:lnTo>
                <a:close/>
              </a:path>
              <a:path w="701283" h="2359367">
                <a:moveTo>
                  <a:pt x="659566" y="312428"/>
                </a:moveTo>
                <a:lnTo>
                  <a:pt x="659566" y="384429"/>
                </a:lnTo>
                <a:lnTo>
                  <a:pt x="666766" y="384429"/>
                </a:lnTo>
                <a:lnTo>
                  <a:pt x="666766" y="312428"/>
                </a:lnTo>
                <a:lnTo>
                  <a:pt x="659566" y="312428"/>
                </a:lnTo>
                <a:close/>
              </a:path>
              <a:path w="701283" h="2359367">
                <a:moveTo>
                  <a:pt x="659566" y="420429"/>
                </a:moveTo>
                <a:lnTo>
                  <a:pt x="659566" y="492429"/>
                </a:lnTo>
                <a:lnTo>
                  <a:pt x="666766" y="492429"/>
                </a:lnTo>
                <a:lnTo>
                  <a:pt x="666766" y="420429"/>
                </a:lnTo>
                <a:lnTo>
                  <a:pt x="659566" y="420429"/>
                </a:lnTo>
                <a:close/>
              </a:path>
              <a:path w="701283" h="2359367">
                <a:moveTo>
                  <a:pt x="659566" y="528429"/>
                </a:moveTo>
                <a:lnTo>
                  <a:pt x="659566" y="600429"/>
                </a:lnTo>
                <a:lnTo>
                  <a:pt x="666766" y="600429"/>
                </a:lnTo>
                <a:lnTo>
                  <a:pt x="666766" y="528429"/>
                </a:lnTo>
                <a:lnTo>
                  <a:pt x="659566" y="528429"/>
                </a:lnTo>
                <a:close/>
              </a:path>
              <a:path w="701283" h="2359367">
                <a:moveTo>
                  <a:pt x="659566" y="636430"/>
                </a:moveTo>
                <a:lnTo>
                  <a:pt x="659566" y="708430"/>
                </a:lnTo>
                <a:lnTo>
                  <a:pt x="666766" y="708430"/>
                </a:lnTo>
                <a:lnTo>
                  <a:pt x="666766" y="636430"/>
                </a:lnTo>
                <a:lnTo>
                  <a:pt x="659566" y="636430"/>
                </a:lnTo>
                <a:close/>
              </a:path>
              <a:path w="701283" h="2359367">
                <a:moveTo>
                  <a:pt x="659566" y="744429"/>
                </a:moveTo>
                <a:lnTo>
                  <a:pt x="659566" y="816429"/>
                </a:lnTo>
                <a:lnTo>
                  <a:pt x="666766" y="816429"/>
                </a:lnTo>
                <a:lnTo>
                  <a:pt x="666766" y="744429"/>
                </a:lnTo>
                <a:lnTo>
                  <a:pt x="659566" y="744429"/>
                </a:lnTo>
                <a:close/>
              </a:path>
              <a:path w="701283" h="2359367">
                <a:moveTo>
                  <a:pt x="659566" y="852429"/>
                </a:moveTo>
                <a:lnTo>
                  <a:pt x="659566" y="924429"/>
                </a:lnTo>
                <a:lnTo>
                  <a:pt x="666766" y="924429"/>
                </a:lnTo>
                <a:lnTo>
                  <a:pt x="666766" y="852429"/>
                </a:lnTo>
                <a:lnTo>
                  <a:pt x="659566" y="852429"/>
                </a:lnTo>
                <a:close/>
              </a:path>
              <a:path w="701283" h="2359367">
                <a:moveTo>
                  <a:pt x="659566" y="960429"/>
                </a:moveTo>
                <a:lnTo>
                  <a:pt x="659566" y="1032429"/>
                </a:lnTo>
                <a:lnTo>
                  <a:pt x="666766" y="1032429"/>
                </a:lnTo>
                <a:lnTo>
                  <a:pt x="666766" y="960429"/>
                </a:lnTo>
                <a:lnTo>
                  <a:pt x="659566" y="960429"/>
                </a:lnTo>
                <a:close/>
              </a:path>
              <a:path w="701283" h="2359367">
                <a:moveTo>
                  <a:pt x="659566" y="1068429"/>
                </a:moveTo>
                <a:lnTo>
                  <a:pt x="659566" y="1140429"/>
                </a:lnTo>
                <a:lnTo>
                  <a:pt x="666766" y="1140429"/>
                </a:lnTo>
                <a:lnTo>
                  <a:pt x="666766" y="1068429"/>
                </a:lnTo>
                <a:lnTo>
                  <a:pt x="659566" y="1068429"/>
                </a:lnTo>
                <a:close/>
              </a:path>
              <a:path w="701283" h="2359367">
                <a:moveTo>
                  <a:pt x="659566" y="1176428"/>
                </a:moveTo>
                <a:lnTo>
                  <a:pt x="659566" y="1248429"/>
                </a:lnTo>
                <a:lnTo>
                  <a:pt x="666766" y="1248429"/>
                </a:lnTo>
                <a:lnTo>
                  <a:pt x="666766" y="1176428"/>
                </a:lnTo>
                <a:lnTo>
                  <a:pt x="659566" y="1176428"/>
                </a:lnTo>
                <a:close/>
              </a:path>
              <a:path w="701283" h="2359367">
                <a:moveTo>
                  <a:pt x="659566" y="1284429"/>
                </a:moveTo>
                <a:lnTo>
                  <a:pt x="659566" y="1356429"/>
                </a:lnTo>
                <a:lnTo>
                  <a:pt x="666766" y="1356429"/>
                </a:lnTo>
                <a:lnTo>
                  <a:pt x="666766" y="1284429"/>
                </a:lnTo>
                <a:lnTo>
                  <a:pt x="659566" y="1284429"/>
                </a:lnTo>
                <a:close/>
              </a:path>
              <a:path w="701283" h="2359367">
                <a:moveTo>
                  <a:pt x="659566" y="1392429"/>
                </a:moveTo>
                <a:lnTo>
                  <a:pt x="659566" y="1464429"/>
                </a:lnTo>
                <a:lnTo>
                  <a:pt x="666766" y="1464429"/>
                </a:lnTo>
                <a:lnTo>
                  <a:pt x="666766" y="1392429"/>
                </a:lnTo>
                <a:lnTo>
                  <a:pt x="659566" y="1392429"/>
                </a:lnTo>
                <a:close/>
              </a:path>
              <a:path w="701283" h="2359367">
                <a:moveTo>
                  <a:pt x="659566" y="1500430"/>
                </a:moveTo>
                <a:lnTo>
                  <a:pt x="659566" y="1572428"/>
                </a:lnTo>
                <a:lnTo>
                  <a:pt x="666766" y="1572428"/>
                </a:lnTo>
                <a:lnTo>
                  <a:pt x="666766" y="1500430"/>
                </a:lnTo>
                <a:lnTo>
                  <a:pt x="659566" y="1500430"/>
                </a:lnTo>
                <a:close/>
              </a:path>
              <a:path w="701283" h="2359367">
                <a:moveTo>
                  <a:pt x="659566" y="1608429"/>
                </a:moveTo>
                <a:lnTo>
                  <a:pt x="659566" y="1680429"/>
                </a:lnTo>
                <a:lnTo>
                  <a:pt x="666766" y="1680429"/>
                </a:lnTo>
                <a:lnTo>
                  <a:pt x="666766" y="1608429"/>
                </a:lnTo>
                <a:lnTo>
                  <a:pt x="659566" y="1608429"/>
                </a:lnTo>
                <a:close/>
              </a:path>
              <a:path w="701283" h="2359367">
                <a:moveTo>
                  <a:pt x="659566" y="1716429"/>
                </a:moveTo>
                <a:lnTo>
                  <a:pt x="659566" y="1788429"/>
                </a:lnTo>
                <a:lnTo>
                  <a:pt x="666766" y="1788429"/>
                </a:lnTo>
                <a:lnTo>
                  <a:pt x="666766" y="1716429"/>
                </a:lnTo>
                <a:lnTo>
                  <a:pt x="659566" y="1716429"/>
                </a:lnTo>
                <a:close/>
              </a:path>
              <a:path w="701283" h="2359367">
                <a:moveTo>
                  <a:pt x="659566" y="1824429"/>
                </a:moveTo>
                <a:lnTo>
                  <a:pt x="659566" y="1896430"/>
                </a:lnTo>
                <a:lnTo>
                  <a:pt x="666766" y="1896430"/>
                </a:lnTo>
                <a:lnTo>
                  <a:pt x="666766" y="1824429"/>
                </a:lnTo>
                <a:lnTo>
                  <a:pt x="659566" y="1824429"/>
                </a:lnTo>
                <a:close/>
              </a:path>
              <a:path w="701283" h="2359367">
                <a:moveTo>
                  <a:pt x="659566" y="1932429"/>
                </a:moveTo>
                <a:lnTo>
                  <a:pt x="659566" y="2004429"/>
                </a:lnTo>
                <a:lnTo>
                  <a:pt x="666766" y="2004429"/>
                </a:lnTo>
                <a:lnTo>
                  <a:pt x="666766" y="1932429"/>
                </a:lnTo>
                <a:lnTo>
                  <a:pt x="659566" y="1932429"/>
                </a:lnTo>
                <a:close/>
              </a:path>
              <a:path w="701283" h="2359367">
                <a:moveTo>
                  <a:pt x="659566" y="2040428"/>
                </a:moveTo>
                <a:lnTo>
                  <a:pt x="659566" y="2112429"/>
                </a:lnTo>
                <a:lnTo>
                  <a:pt x="666766" y="2112429"/>
                </a:lnTo>
                <a:lnTo>
                  <a:pt x="666766" y="2040428"/>
                </a:lnTo>
                <a:lnTo>
                  <a:pt x="659566" y="2040428"/>
                </a:lnTo>
                <a:close/>
              </a:path>
              <a:path w="701283" h="2359367">
                <a:moveTo>
                  <a:pt x="659566" y="2148429"/>
                </a:moveTo>
                <a:lnTo>
                  <a:pt x="659566" y="2220429"/>
                </a:lnTo>
                <a:lnTo>
                  <a:pt x="666766" y="2220429"/>
                </a:lnTo>
                <a:lnTo>
                  <a:pt x="666766" y="2148429"/>
                </a:lnTo>
                <a:lnTo>
                  <a:pt x="659566" y="2148429"/>
                </a:lnTo>
                <a:close/>
              </a:path>
              <a:path w="701283" h="2359367">
                <a:moveTo>
                  <a:pt x="659566" y="2256429"/>
                </a:moveTo>
                <a:lnTo>
                  <a:pt x="659566" y="2328429"/>
                </a:lnTo>
                <a:lnTo>
                  <a:pt x="666766" y="2328429"/>
                </a:lnTo>
                <a:lnTo>
                  <a:pt x="666766" y="2256429"/>
                </a:lnTo>
                <a:lnTo>
                  <a:pt x="659566" y="2256429"/>
                </a:lnTo>
                <a:close/>
              </a:path>
              <a:path w="701283" h="2359367">
                <a:moveTo>
                  <a:pt x="657795" y="2351087"/>
                </a:moveTo>
                <a:lnTo>
                  <a:pt x="663169" y="2359367"/>
                </a:lnTo>
                <a:lnTo>
                  <a:pt x="668538" y="2351087"/>
                </a:lnTo>
                <a:lnTo>
                  <a:pt x="668538" y="2344121"/>
                </a:lnTo>
                <a:lnTo>
                  <a:pt x="657795" y="2344125"/>
                </a:lnTo>
                <a:lnTo>
                  <a:pt x="663165" y="2335840"/>
                </a:lnTo>
                <a:lnTo>
                  <a:pt x="635763" y="2293607"/>
                </a:lnTo>
                <a:lnTo>
                  <a:pt x="630394" y="2297090"/>
                </a:lnTo>
                <a:lnTo>
                  <a:pt x="625024" y="2300573"/>
                </a:lnTo>
                <a:lnTo>
                  <a:pt x="657795" y="2351087"/>
                </a:lnTo>
                <a:close/>
              </a:path>
              <a:path w="701283" h="2359367">
                <a:moveTo>
                  <a:pt x="668538" y="2344121"/>
                </a:moveTo>
                <a:lnTo>
                  <a:pt x="668538" y="2351087"/>
                </a:lnTo>
                <a:lnTo>
                  <a:pt x="701283" y="2300573"/>
                </a:lnTo>
                <a:lnTo>
                  <a:pt x="690540" y="2293609"/>
                </a:lnTo>
                <a:lnTo>
                  <a:pt x="663165" y="2335840"/>
                </a:lnTo>
                <a:lnTo>
                  <a:pt x="657795" y="2344125"/>
                </a:lnTo>
                <a:lnTo>
                  <a:pt x="668538" y="2344121"/>
                </a:lnTo>
                <a:close/>
              </a:path>
              <a:path w="701283" h="2359367">
                <a:moveTo>
                  <a:pt x="647999" y="0"/>
                </a:moveTo>
                <a:lnTo>
                  <a:pt x="647999" y="7199"/>
                </a:lnTo>
                <a:lnTo>
                  <a:pt x="659566" y="7199"/>
                </a:lnTo>
                <a:lnTo>
                  <a:pt x="659566" y="3600"/>
                </a:lnTo>
                <a:lnTo>
                  <a:pt x="663166" y="0"/>
                </a:lnTo>
                <a:lnTo>
                  <a:pt x="647999" y="0"/>
                </a:lnTo>
                <a:close/>
              </a:path>
              <a:path w="701283" h="2359367">
                <a:moveTo>
                  <a:pt x="663166" y="7199"/>
                </a:moveTo>
                <a:lnTo>
                  <a:pt x="666766" y="60432"/>
                </a:lnTo>
                <a:lnTo>
                  <a:pt x="666766" y="3600"/>
                </a:lnTo>
                <a:lnTo>
                  <a:pt x="663166" y="7199"/>
                </a:lnTo>
                <a:close/>
              </a:path>
              <a:path w="701283" h="2359367">
                <a:moveTo>
                  <a:pt x="0" y="0"/>
                </a:moveTo>
                <a:lnTo>
                  <a:pt x="0" y="7199"/>
                </a:lnTo>
                <a:lnTo>
                  <a:pt x="72000" y="7199"/>
                </a:lnTo>
                <a:lnTo>
                  <a:pt x="7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1" name="object 1241"/>
          <p:cNvSpPr/>
          <p:nvPr/>
        </p:nvSpPr>
        <p:spPr>
          <a:xfrm>
            <a:off x="2463396" y="1633700"/>
            <a:ext cx="65235" cy="0"/>
          </a:xfrm>
          <a:custGeom>
            <a:avLst/>
            <a:gdLst/>
            <a:ahLst/>
            <a:cxnLst/>
            <a:rect l="l" t="t" r="r" b="b"/>
            <a:pathLst>
              <a:path w="72000">
                <a:moveTo>
                  <a:pt x="0" y="0"/>
                </a:moveTo>
                <a:lnTo>
                  <a:pt x="72000" y="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2" name="object 1242"/>
          <p:cNvSpPr/>
          <p:nvPr/>
        </p:nvSpPr>
        <p:spPr>
          <a:xfrm>
            <a:off x="2561248" y="1633700"/>
            <a:ext cx="65235" cy="0"/>
          </a:xfrm>
          <a:custGeom>
            <a:avLst/>
            <a:gdLst/>
            <a:ahLst/>
            <a:cxnLst/>
            <a:rect l="l" t="t" r="r" b="b"/>
            <a:pathLst>
              <a:path w="72000">
                <a:moveTo>
                  <a:pt x="0" y="0"/>
                </a:moveTo>
                <a:lnTo>
                  <a:pt x="72000" y="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3" name="object 1243"/>
          <p:cNvSpPr/>
          <p:nvPr/>
        </p:nvSpPr>
        <p:spPr>
          <a:xfrm>
            <a:off x="2659100" y="1633700"/>
            <a:ext cx="65235" cy="0"/>
          </a:xfrm>
          <a:custGeom>
            <a:avLst/>
            <a:gdLst/>
            <a:ahLst/>
            <a:cxnLst/>
            <a:rect l="l" t="t" r="r" b="b"/>
            <a:pathLst>
              <a:path w="72000">
                <a:moveTo>
                  <a:pt x="0" y="0"/>
                </a:moveTo>
                <a:lnTo>
                  <a:pt x="72000" y="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4" name="object 1244"/>
          <p:cNvSpPr/>
          <p:nvPr/>
        </p:nvSpPr>
        <p:spPr>
          <a:xfrm>
            <a:off x="2756953" y="1633700"/>
            <a:ext cx="65235" cy="0"/>
          </a:xfrm>
          <a:custGeom>
            <a:avLst/>
            <a:gdLst/>
            <a:ahLst/>
            <a:cxnLst/>
            <a:rect l="l" t="t" r="r" b="b"/>
            <a:pathLst>
              <a:path w="72000">
                <a:moveTo>
                  <a:pt x="0" y="0"/>
                </a:moveTo>
                <a:lnTo>
                  <a:pt x="72000" y="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5" name="object 1245"/>
          <p:cNvSpPr/>
          <p:nvPr/>
        </p:nvSpPr>
        <p:spPr>
          <a:xfrm>
            <a:off x="2854805" y="1633700"/>
            <a:ext cx="65235" cy="0"/>
          </a:xfrm>
          <a:custGeom>
            <a:avLst/>
            <a:gdLst/>
            <a:ahLst/>
            <a:cxnLst/>
            <a:rect l="l" t="t" r="r" b="b"/>
            <a:pathLst>
              <a:path w="72000">
                <a:moveTo>
                  <a:pt x="0" y="0"/>
                </a:moveTo>
                <a:lnTo>
                  <a:pt x="72000" y="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6" name="object 1246"/>
          <p:cNvSpPr/>
          <p:nvPr/>
        </p:nvSpPr>
        <p:spPr>
          <a:xfrm>
            <a:off x="2952658" y="1633700"/>
            <a:ext cx="65233" cy="0"/>
          </a:xfrm>
          <a:custGeom>
            <a:avLst/>
            <a:gdLst/>
            <a:ahLst/>
            <a:cxnLst/>
            <a:rect l="l" t="t" r="r" b="b"/>
            <a:pathLst>
              <a:path w="71998">
                <a:moveTo>
                  <a:pt x="0" y="0"/>
                </a:moveTo>
                <a:lnTo>
                  <a:pt x="71998" y="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7" name="object 1247"/>
          <p:cNvSpPr/>
          <p:nvPr/>
        </p:nvSpPr>
        <p:spPr>
          <a:xfrm>
            <a:off x="3064252" y="1633700"/>
            <a:ext cx="0" cy="51492"/>
          </a:xfrm>
          <a:custGeom>
            <a:avLst/>
            <a:gdLst/>
            <a:ahLst/>
            <a:cxnLst/>
            <a:rect l="l" t="t" r="r" b="b"/>
            <a:pathLst>
              <a:path h="56832">
                <a:moveTo>
                  <a:pt x="0" y="0"/>
                </a:moveTo>
                <a:lnTo>
                  <a:pt x="0" y="56832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8" name="object 1248"/>
          <p:cNvSpPr/>
          <p:nvPr/>
        </p:nvSpPr>
        <p:spPr>
          <a:xfrm>
            <a:off x="3064252" y="1717812"/>
            <a:ext cx="0" cy="65233"/>
          </a:xfrm>
          <a:custGeom>
            <a:avLst/>
            <a:gdLst/>
            <a:ahLst/>
            <a:cxnLst/>
            <a:rect l="l" t="t" r="r" b="b"/>
            <a:pathLst>
              <a:path h="71998">
                <a:moveTo>
                  <a:pt x="0" y="0"/>
                </a:moveTo>
                <a:lnTo>
                  <a:pt x="0" y="71998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49" name="object 1249"/>
          <p:cNvSpPr/>
          <p:nvPr/>
        </p:nvSpPr>
        <p:spPr>
          <a:xfrm>
            <a:off x="3064252" y="1815663"/>
            <a:ext cx="0" cy="65231"/>
          </a:xfrm>
          <a:custGeom>
            <a:avLst/>
            <a:gdLst/>
            <a:ahLst/>
            <a:cxnLst/>
            <a:rect l="l" t="t" r="r" b="b"/>
            <a:pathLst>
              <a:path h="71996">
                <a:moveTo>
                  <a:pt x="0" y="0"/>
                </a:moveTo>
                <a:lnTo>
                  <a:pt x="0" y="71996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50" name="object 1250"/>
          <p:cNvSpPr/>
          <p:nvPr/>
        </p:nvSpPr>
        <p:spPr>
          <a:xfrm>
            <a:off x="3064252" y="1913512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51" name="object 1251"/>
          <p:cNvSpPr/>
          <p:nvPr/>
        </p:nvSpPr>
        <p:spPr>
          <a:xfrm>
            <a:off x="3064252" y="2011365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52" name="object 1252"/>
          <p:cNvSpPr/>
          <p:nvPr/>
        </p:nvSpPr>
        <p:spPr>
          <a:xfrm>
            <a:off x="3064252" y="2109216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53" name="object 1253"/>
          <p:cNvSpPr/>
          <p:nvPr/>
        </p:nvSpPr>
        <p:spPr>
          <a:xfrm>
            <a:off x="3064252" y="2207070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54" name="object 1254"/>
          <p:cNvSpPr/>
          <p:nvPr/>
        </p:nvSpPr>
        <p:spPr>
          <a:xfrm>
            <a:off x="3064252" y="2304921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55" name="object 1255"/>
          <p:cNvSpPr/>
          <p:nvPr/>
        </p:nvSpPr>
        <p:spPr>
          <a:xfrm>
            <a:off x="3064252" y="2402773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56" name="object 1256"/>
          <p:cNvSpPr/>
          <p:nvPr/>
        </p:nvSpPr>
        <p:spPr>
          <a:xfrm>
            <a:off x="3064252" y="2500627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57" name="object 1257"/>
          <p:cNvSpPr/>
          <p:nvPr/>
        </p:nvSpPr>
        <p:spPr>
          <a:xfrm>
            <a:off x="3064252" y="2598478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58" name="object 1258"/>
          <p:cNvSpPr/>
          <p:nvPr/>
        </p:nvSpPr>
        <p:spPr>
          <a:xfrm>
            <a:off x="3064252" y="2696330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59" name="object 1259"/>
          <p:cNvSpPr/>
          <p:nvPr/>
        </p:nvSpPr>
        <p:spPr>
          <a:xfrm>
            <a:off x="3064252" y="2794184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0" name="object 1260"/>
          <p:cNvSpPr/>
          <p:nvPr/>
        </p:nvSpPr>
        <p:spPr>
          <a:xfrm>
            <a:off x="3064252" y="2892035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1" name="object 1261"/>
          <p:cNvSpPr/>
          <p:nvPr/>
        </p:nvSpPr>
        <p:spPr>
          <a:xfrm>
            <a:off x="3064252" y="2989889"/>
            <a:ext cx="0" cy="65233"/>
          </a:xfrm>
          <a:custGeom>
            <a:avLst/>
            <a:gdLst/>
            <a:ahLst/>
            <a:cxnLst/>
            <a:rect l="l" t="t" r="r" b="b"/>
            <a:pathLst>
              <a:path h="71998">
                <a:moveTo>
                  <a:pt x="0" y="0"/>
                </a:moveTo>
                <a:lnTo>
                  <a:pt x="0" y="71998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2" name="object 1262"/>
          <p:cNvSpPr/>
          <p:nvPr/>
        </p:nvSpPr>
        <p:spPr>
          <a:xfrm>
            <a:off x="3064252" y="3087741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3" name="object 1263"/>
          <p:cNvSpPr/>
          <p:nvPr/>
        </p:nvSpPr>
        <p:spPr>
          <a:xfrm>
            <a:off x="3064252" y="3185592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4" name="object 1264"/>
          <p:cNvSpPr/>
          <p:nvPr/>
        </p:nvSpPr>
        <p:spPr>
          <a:xfrm>
            <a:off x="3064252" y="3283445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5" name="object 1265"/>
          <p:cNvSpPr/>
          <p:nvPr/>
        </p:nvSpPr>
        <p:spPr>
          <a:xfrm>
            <a:off x="3064252" y="3381297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6" name="object 1266"/>
          <p:cNvSpPr/>
          <p:nvPr/>
        </p:nvSpPr>
        <p:spPr>
          <a:xfrm>
            <a:off x="3064252" y="3479149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7" name="object 1267"/>
          <p:cNvSpPr/>
          <p:nvPr/>
        </p:nvSpPr>
        <p:spPr>
          <a:xfrm>
            <a:off x="3064252" y="3577003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8" name="object 1268"/>
          <p:cNvSpPr/>
          <p:nvPr/>
        </p:nvSpPr>
        <p:spPr>
          <a:xfrm>
            <a:off x="3064252" y="3674854"/>
            <a:ext cx="0" cy="65235"/>
          </a:xfrm>
          <a:custGeom>
            <a:avLst/>
            <a:gdLst/>
            <a:ahLst/>
            <a:cxnLst/>
            <a:rect l="l" t="t" r="r" b="b"/>
            <a:pathLst>
              <a:path h="72000">
                <a:moveTo>
                  <a:pt x="0" y="0"/>
                </a:moveTo>
                <a:lnTo>
                  <a:pt x="0" y="72000"/>
                </a:lnTo>
              </a:path>
            </a:pathLst>
          </a:custGeom>
          <a:ln w="846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1269" name="object 1269"/>
          <p:cNvSpPr/>
          <p:nvPr/>
        </p:nvSpPr>
        <p:spPr>
          <a:xfrm>
            <a:off x="1815391" y="3884886"/>
            <a:ext cx="3706040" cy="2279424"/>
          </a:xfrm>
          <a:custGeom>
            <a:avLst/>
            <a:gdLst/>
            <a:ahLst/>
            <a:cxnLst/>
            <a:rect l="l" t="t" r="r" b="b"/>
            <a:pathLst>
              <a:path w="4090370" h="2515809">
                <a:moveTo>
                  <a:pt x="81526" y="0"/>
                </a:moveTo>
                <a:lnTo>
                  <a:pt x="4008845" y="0"/>
                </a:lnTo>
                <a:lnTo>
                  <a:pt x="4025626" y="1207"/>
                </a:lnTo>
                <a:lnTo>
                  <a:pt x="4067540" y="17326"/>
                </a:lnTo>
                <a:lnTo>
                  <a:pt x="4090370" y="56300"/>
                </a:lnTo>
                <a:lnTo>
                  <a:pt x="4090370" y="2459508"/>
                </a:lnTo>
                <a:lnTo>
                  <a:pt x="4065282" y="2500042"/>
                </a:lnTo>
                <a:lnTo>
                  <a:pt x="4022372" y="2515028"/>
                </a:lnTo>
                <a:lnTo>
                  <a:pt x="4008845" y="2515809"/>
                </a:lnTo>
                <a:lnTo>
                  <a:pt x="81526" y="2515809"/>
                </a:lnTo>
                <a:lnTo>
                  <a:pt x="35037" y="2505689"/>
                </a:lnTo>
                <a:lnTo>
                  <a:pt x="5516" y="2479814"/>
                </a:lnTo>
                <a:lnTo>
                  <a:pt x="0" y="2459508"/>
                </a:lnTo>
                <a:lnTo>
                  <a:pt x="0" y="56300"/>
                </a:lnTo>
                <a:lnTo>
                  <a:pt x="25088" y="15766"/>
                </a:lnTo>
                <a:lnTo>
                  <a:pt x="67997" y="780"/>
                </a:lnTo>
                <a:lnTo>
                  <a:pt x="81526" y="0"/>
                </a:lnTo>
                <a:close/>
              </a:path>
            </a:pathLst>
          </a:custGeom>
          <a:ln w="7199">
            <a:solidFill>
              <a:srgbClr val="363435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 sz="1631"/>
          </a:p>
        </p:txBody>
      </p:sp>
      <p:sp>
        <p:nvSpPr>
          <p:cNvPr id="6" name="object 6"/>
          <p:cNvSpPr txBox="1"/>
          <p:nvPr/>
        </p:nvSpPr>
        <p:spPr>
          <a:xfrm>
            <a:off x="8397616" y="311565"/>
            <a:ext cx="346234" cy="3887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12">
              <a:lnSpc>
                <a:spcPts val="906"/>
              </a:lnSpc>
            </a:pPr>
            <a:endParaRPr sz="906"/>
          </a:p>
        </p:txBody>
      </p:sp>
      <p:sp>
        <p:nvSpPr>
          <p:cNvPr id="5" name="object 5"/>
          <p:cNvSpPr txBox="1"/>
          <p:nvPr/>
        </p:nvSpPr>
        <p:spPr>
          <a:xfrm>
            <a:off x="1521444" y="274868"/>
            <a:ext cx="6783503" cy="485334"/>
          </a:xfrm>
          <a:prstGeom prst="rect">
            <a:avLst/>
          </a:prstGeom>
        </p:spPr>
        <p:txBody>
          <a:bodyPr wrap="square" lIns="0" tIns="3773" rIns="0" bIns="0" rtlCol="0">
            <a:noAutofit/>
          </a:bodyPr>
          <a:lstStyle/>
          <a:p>
            <a:pPr>
              <a:lnSpc>
                <a:spcPts val="498"/>
              </a:lnSpc>
            </a:pPr>
            <a:endParaRPr sz="498"/>
          </a:p>
          <a:p>
            <a:pPr marL="272885">
              <a:lnSpc>
                <a:spcPct val="95825"/>
              </a:lnSpc>
            </a:pPr>
            <a:r>
              <a:rPr sz="2174" spc="-48" dirty="0">
                <a:solidFill>
                  <a:srgbClr val="363435"/>
                </a:solidFill>
                <a:latin typeface="Times New Roman"/>
                <a:cs typeface="Times New Roman"/>
              </a:rPr>
              <a:t>PETA LOKASI</a:t>
            </a:r>
            <a:endParaRPr sz="2174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4946" y="274868"/>
            <a:ext cx="565267" cy="485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12">
              <a:lnSpc>
                <a:spcPts val="906"/>
              </a:lnSpc>
            </a:pPr>
            <a:endParaRPr sz="906"/>
          </a:p>
        </p:txBody>
      </p:sp>
      <p:sp>
        <p:nvSpPr>
          <p:cNvPr id="3" name="object 3"/>
          <p:cNvSpPr txBox="1"/>
          <p:nvPr/>
        </p:nvSpPr>
        <p:spPr>
          <a:xfrm>
            <a:off x="8870214" y="274868"/>
            <a:ext cx="1799071" cy="485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12">
              <a:lnSpc>
                <a:spcPts val="906"/>
              </a:lnSpc>
            </a:pPr>
            <a:endParaRPr sz="906"/>
          </a:p>
        </p:txBody>
      </p:sp>
      <p:sp>
        <p:nvSpPr>
          <p:cNvPr id="2" name="object 2"/>
          <p:cNvSpPr txBox="1"/>
          <p:nvPr/>
        </p:nvSpPr>
        <p:spPr>
          <a:xfrm>
            <a:off x="1521443" y="760203"/>
            <a:ext cx="9147841" cy="5814594"/>
          </a:xfrm>
          <a:prstGeom prst="rect">
            <a:avLst/>
          </a:prstGeom>
        </p:spPr>
        <p:txBody>
          <a:bodyPr wrap="square" lIns="0" tIns="5379" rIns="0" bIns="0" rtlCol="0">
            <a:noAutofit/>
          </a:bodyPr>
          <a:lstStyle/>
          <a:p>
            <a:pPr marL="3301251" marR="4863605" algn="ctr">
              <a:lnSpc>
                <a:spcPts val="847"/>
              </a:lnSpc>
            </a:pPr>
            <a:r>
              <a:rPr sz="1087" spc="-13" dirty="0">
                <a:solidFill>
                  <a:srgbClr val="363435"/>
                </a:solidFill>
                <a:latin typeface="Arial"/>
                <a:cs typeface="Arial"/>
              </a:rPr>
              <a:t>RT.007-RW002</a:t>
            </a:r>
            <a:endParaRPr sz="1087" dirty="0">
              <a:latin typeface="Arial"/>
              <a:cs typeface="Arial"/>
            </a:endParaRPr>
          </a:p>
          <a:p>
            <a:pPr marL="3323113" marR="3789790">
              <a:lnSpc>
                <a:spcPct val="116129"/>
              </a:lnSpc>
            </a:pPr>
            <a:r>
              <a:rPr sz="1087" dirty="0">
                <a:solidFill>
                  <a:srgbClr val="363435"/>
                </a:solidFill>
                <a:latin typeface="Comic Sans MS"/>
                <a:cs typeface="Comic Sans MS"/>
              </a:rPr>
              <a:t>KELURAHAN KARANG INDAH KABUPATEN MERAUKE</a:t>
            </a:r>
            <a:endParaRPr sz="1087" dirty="0">
              <a:latin typeface="Comic Sans MS"/>
              <a:cs typeface="Comic Sans MS"/>
            </a:endParaRPr>
          </a:p>
          <a:p>
            <a:pPr marL="460505">
              <a:lnSpc>
                <a:spcPct val="95825"/>
              </a:lnSpc>
              <a:spcBef>
                <a:spcPts val="18257"/>
              </a:spcBef>
            </a:pPr>
            <a:r>
              <a:rPr lang="en-US" sz="1450" dirty="0">
                <a:solidFill>
                  <a:srgbClr val="363435"/>
                </a:solidFill>
                <a:latin typeface="Times New Roman"/>
                <a:cs typeface="Times New Roman"/>
              </a:rPr>
              <a:t>BEFORE</a:t>
            </a:r>
            <a:r>
              <a:rPr sz="1450" dirty="0">
                <a:solidFill>
                  <a:srgbClr val="363435"/>
                </a:solidFill>
                <a:latin typeface="Times New Roman"/>
                <a:cs typeface="Times New Roman"/>
              </a:rPr>
              <a:t>                                                                             </a:t>
            </a:r>
            <a:r>
              <a:rPr sz="1450" spc="53" dirty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lang="en-US" sz="1450" spc="53" dirty="0">
                <a:solidFill>
                  <a:srgbClr val="363435"/>
                </a:solidFill>
                <a:latin typeface="Times New Roman"/>
                <a:cs typeface="Times New Roman"/>
              </a:rPr>
              <a:t>    </a:t>
            </a:r>
            <a:r>
              <a:rPr lang="en-US" sz="1450" spc="-200" dirty="0">
                <a:solidFill>
                  <a:srgbClr val="363435"/>
                </a:solidFill>
                <a:latin typeface="Times New Roman"/>
                <a:cs typeface="Times New Roman"/>
              </a:rPr>
              <a:t>AFTER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1270" name="Picture 126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449" y="4038860"/>
            <a:ext cx="3501678" cy="2001332"/>
          </a:xfrm>
          <a:prstGeom prst="rect">
            <a:avLst/>
          </a:prstGeom>
        </p:spPr>
      </p:pic>
      <p:pic>
        <p:nvPicPr>
          <p:cNvPr id="1271" name="Picture 127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666" y="4046526"/>
            <a:ext cx="3509976" cy="198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212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5812" y="363143"/>
          <a:ext cx="6512985" cy="1299210"/>
        </p:xfrm>
        <a:graphic>
          <a:graphicData uri="http://schemas.openxmlformats.org/drawingml/2006/table">
            <a:tbl>
              <a:tblPr/>
              <a:tblGrid>
                <a:gridCol w="1351368">
                  <a:extLst>
                    <a:ext uri="{9D8B030D-6E8A-4147-A177-3AD203B41FA5}">
                      <a16:colId xmlns:a16="http://schemas.microsoft.com/office/drawing/2014/main" val="363270605"/>
                    </a:ext>
                  </a:extLst>
                </a:gridCol>
                <a:gridCol w="1351368">
                  <a:extLst>
                    <a:ext uri="{9D8B030D-6E8A-4147-A177-3AD203B41FA5}">
                      <a16:colId xmlns:a16="http://schemas.microsoft.com/office/drawing/2014/main" val="2270900542"/>
                    </a:ext>
                  </a:extLst>
                </a:gridCol>
                <a:gridCol w="853496">
                  <a:extLst>
                    <a:ext uri="{9D8B030D-6E8A-4147-A177-3AD203B41FA5}">
                      <a16:colId xmlns:a16="http://schemas.microsoft.com/office/drawing/2014/main" val="3970526688"/>
                    </a:ext>
                  </a:extLst>
                </a:gridCol>
                <a:gridCol w="1066870">
                  <a:extLst>
                    <a:ext uri="{9D8B030D-6E8A-4147-A177-3AD203B41FA5}">
                      <a16:colId xmlns:a16="http://schemas.microsoft.com/office/drawing/2014/main" val="2731845086"/>
                    </a:ext>
                  </a:extLst>
                </a:gridCol>
                <a:gridCol w="1066870">
                  <a:extLst>
                    <a:ext uri="{9D8B030D-6E8A-4147-A177-3AD203B41FA5}">
                      <a16:colId xmlns:a16="http://schemas.microsoft.com/office/drawing/2014/main" val="1320450537"/>
                    </a:ext>
                  </a:extLst>
                </a:gridCol>
                <a:gridCol w="823013">
                  <a:extLst>
                    <a:ext uri="{9D8B030D-6E8A-4147-A177-3AD203B41FA5}">
                      <a16:colId xmlns:a16="http://schemas.microsoft.com/office/drawing/2014/main" val="3682444338"/>
                    </a:ext>
                  </a:extLst>
                </a:gridCol>
              </a:tblGrid>
              <a:tr h="23812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 / KOTA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KELURAHAN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PENDATAAN 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756471"/>
                  </a:ext>
                </a:extLst>
              </a:tr>
              <a:tr h="685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JUMLAH RT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LUASAN KUMUH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STATUS KUMUH RT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STATUS KUMUH KELURAHAN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26388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MERAUKE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KARANG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INDAH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Kumuh Ringan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Kumuh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Ringan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8846981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520244" y="330323"/>
          <a:ext cx="4025762" cy="1990725"/>
        </p:xfrm>
        <a:graphic>
          <a:graphicData uri="http://schemas.openxmlformats.org/drawingml/2006/table">
            <a:tbl>
              <a:tblPr/>
              <a:tblGrid>
                <a:gridCol w="417177">
                  <a:extLst>
                    <a:ext uri="{9D8B030D-6E8A-4147-A177-3AD203B41FA5}">
                      <a16:colId xmlns:a16="http://schemas.microsoft.com/office/drawing/2014/main" val="2843706941"/>
                    </a:ext>
                  </a:extLst>
                </a:gridCol>
                <a:gridCol w="1741716">
                  <a:extLst>
                    <a:ext uri="{9D8B030D-6E8A-4147-A177-3AD203B41FA5}">
                      <a16:colId xmlns:a16="http://schemas.microsoft.com/office/drawing/2014/main" val="3093340949"/>
                    </a:ext>
                  </a:extLst>
                </a:gridCol>
                <a:gridCol w="1866869">
                  <a:extLst>
                    <a:ext uri="{9D8B030D-6E8A-4147-A177-3AD203B41FA5}">
                      <a16:colId xmlns:a16="http://schemas.microsoft.com/office/drawing/2014/main" val="2991491910"/>
                    </a:ext>
                  </a:extLst>
                </a:gridCol>
              </a:tblGrid>
              <a:tr h="657225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Sebaran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Kumuh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Kelurahan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Karang</a:t>
                      </a:r>
                      <a:r>
                        <a:rPr lang="en-US" sz="2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Indah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261638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Lokasi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(RT-RW)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Luasan Kumuh (Ha)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94428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RT001-RW001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56617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RT002-RW002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90211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RT007-RW002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505813" y="2504597"/>
            <a:ext cx="701443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</a:rPr>
              <a:t>Tipologi</a:t>
            </a:r>
            <a:r>
              <a:rPr lang="en-US" sz="2400" b="1" dirty="0">
                <a:latin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</a:rPr>
              <a:t>Kekumuhan</a:t>
            </a:r>
            <a:r>
              <a:rPr lang="en-US" sz="2400" b="1" dirty="0">
                <a:latin typeface="Calibri" panose="020F0502020204030204" pitchFamily="34" charset="0"/>
              </a:rPr>
              <a:t>: </a:t>
            </a:r>
            <a:r>
              <a:rPr lang="en-US" sz="2400" b="1" dirty="0" err="1">
                <a:latin typeface="Calibri" panose="020F0502020204030204" pitchFamily="34" charset="0"/>
              </a:rPr>
              <a:t>Permukiman</a:t>
            </a:r>
            <a:r>
              <a:rPr lang="en-US" sz="2400" b="1" dirty="0">
                <a:latin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</a:rPr>
              <a:t>Kumuh</a:t>
            </a:r>
            <a:r>
              <a:rPr lang="en-US" sz="2400" b="1" dirty="0">
                <a:latin typeface="Calibri" panose="020F0502020204030204" pitchFamily="34" charset="0"/>
              </a:rPr>
              <a:t> di </a:t>
            </a:r>
            <a:r>
              <a:rPr lang="en-US" sz="2400" b="1" dirty="0" err="1">
                <a:latin typeface="Calibri" panose="020F0502020204030204" pitchFamily="34" charset="0"/>
              </a:rPr>
              <a:t>Dataran</a:t>
            </a:r>
            <a:r>
              <a:rPr lang="en-US" sz="2400" b="1" dirty="0">
                <a:latin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</a:rPr>
              <a:t>Rendah</a:t>
            </a:r>
            <a:r>
              <a:rPr lang="en-US" sz="2800" dirty="0"/>
              <a:t>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0479" y="3774015"/>
          <a:ext cx="10396539" cy="18900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6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25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55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2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6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68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83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83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1667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KELURAHAN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LOKASI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NAMA KEGIATAN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PAGU BLM</a:t>
                      </a:r>
                      <a:br>
                        <a:rPr lang="en-US" sz="1200" u="none" strike="noStrike" dirty="0">
                          <a:effectLst/>
                        </a:rPr>
                      </a:br>
                      <a:r>
                        <a:rPr lang="en-US" sz="1200" u="none" strike="noStrike" dirty="0">
                          <a:effectLst/>
                        </a:rPr>
                        <a:t>KEGIATAN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 PROGRES PEMANFAATAN DANA DAN FISIK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6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Pencairan/Penyaluran dana ke KSM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effectLst/>
                        </a:rPr>
                        <a:t>Pemanfaatan</a:t>
                      </a:r>
                      <a:r>
                        <a:rPr lang="en-US" sz="1200" u="none" strike="noStrike" dirty="0">
                          <a:effectLst/>
                        </a:rPr>
                        <a:t> Dana KSM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effectLst/>
                        </a:rPr>
                        <a:t>Fisik</a:t>
                      </a:r>
                      <a:r>
                        <a:rPr lang="en-US" sz="1200" u="none" strike="noStrike" dirty="0">
                          <a:effectLst/>
                        </a:rPr>
                        <a:t>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3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effectLst/>
                        </a:rPr>
                        <a:t>Tahap</a:t>
                      </a:r>
                      <a:r>
                        <a:rPr lang="en-US" sz="1200" u="none" strike="noStrike" dirty="0">
                          <a:effectLst/>
                        </a:rPr>
                        <a:t> I. 70%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effectLst/>
                        </a:rPr>
                        <a:t>Tahap</a:t>
                      </a:r>
                      <a:r>
                        <a:rPr lang="en-US" sz="1200" u="none" strike="noStrike" dirty="0">
                          <a:effectLst/>
                        </a:rPr>
                        <a:t> II 30%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effectLst/>
                        </a:rPr>
                        <a:t>Jumlah</a:t>
                      </a:r>
                      <a:r>
                        <a:rPr lang="en-US" sz="1200" u="none" strike="noStrike" dirty="0">
                          <a:effectLst/>
                        </a:rPr>
                        <a:t>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 (</a:t>
                      </a:r>
                      <a:r>
                        <a:rPr lang="en-US" sz="1200" u="none" strike="noStrike" dirty="0" err="1">
                          <a:effectLst/>
                        </a:rPr>
                        <a:t>Rp</a:t>
                      </a:r>
                      <a:r>
                        <a:rPr lang="en-US" sz="1200" u="none" strike="noStrike" dirty="0">
                          <a:effectLst/>
                        </a:rPr>
                        <a:t>)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 (%)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 (%)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6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 (</a:t>
                      </a:r>
                      <a:r>
                        <a:rPr lang="en-US" sz="1200" u="none" strike="noStrike" dirty="0" err="1">
                          <a:effectLst/>
                        </a:rPr>
                        <a:t>Rp</a:t>
                      </a:r>
                      <a:r>
                        <a:rPr lang="en-US" sz="1200" u="none" strike="noStrike" dirty="0">
                          <a:effectLst/>
                        </a:rPr>
                        <a:t>.)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 (</a:t>
                      </a:r>
                      <a:r>
                        <a:rPr lang="en-US" sz="1200" u="none" strike="noStrike" dirty="0" err="1">
                          <a:effectLst/>
                        </a:rPr>
                        <a:t>Rp</a:t>
                      </a:r>
                      <a:r>
                        <a:rPr lang="en-US" sz="1200" u="none" strike="noStrike" dirty="0">
                          <a:effectLst/>
                        </a:rPr>
                        <a:t>.)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 (</a:t>
                      </a:r>
                      <a:r>
                        <a:rPr lang="en-US" sz="1200" u="none" strike="noStrike" dirty="0" err="1">
                          <a:effectLst/>
                        </a:rPr>
                        <a:t>Rp</a:t>
                      </a:r>
                      <a:r>
                        <a:rPr lang="en-US" sz="1200" u="none" strike="noStrike" dirty="0">
                          <a:effectLst/>
                        </a:rPr>
                        <a:t>.)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6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</a:rPr>
                        <a:t>KARANG INDAH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</a:rPr>
                        <a:t>RT007-RW002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 err="1">
                          <a:effectLst/>
                        </a:rPr>
                        <a:t>Drainase</a:t>
                      </a:r>
                      <a:r>
                        <a:rPr lang="en-US" sz="1050" u="none" strike="noStrike" dirty="0">
                          <a:effectLst/>
                        </a:rPr>
                        <a:t> </a:t>
                      </a:r>
                      <a:r>
                        <a:rPr lang="en-US" sz="1050" u="none" strike="noStrike" dirty="0" err="1">
                          <a:effectLst/>
                        </a:rPr>
                        <a:t>Lingkungan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</a:rPr>
                        <a:t>              995,000,000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</a:rPr>
                        <a:t>              696,500,000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</a:rPr>
                        <a:t>                       -  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</a:rPr>
                        <a:t>         696,500,000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</a:rPr>
                        <a:t>         172,134,000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</a:rPr>
                        <a:t>        17.30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</a:rPr>
                        <a:t>          3.65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509"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dirty="0">
                          <a:effectLst/>
                        </a:rPr>
                        <a:t>JUMLAH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</a:rPr>
                        <a:t>        696,500,000.00 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</a:rPr>
                        <a:t>                       -   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</a:rPr>
                        <a:t>   696,500,000.00 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</a:rPr>
                        <a:t>   172,134,000.00 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</a:rPr>
                        <a:t>        17.30 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</a:rPr>
                        <a:t>          3.65 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5022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863" y="326489"/>
            <a:ext cx="11126273" cy="1325563"/>
          </a:xfrm>
        </p:spPr>
        <p:txBody>
          <a:bodyPr>
            <a:normAutofit/>
          </a:bodyPr>
          <a:lstStyle/>
          <a:p>
            <a:r>
              <a:rPr lang="en-US" sz="2800" b="1"/>
              <a:t>EXERCISE PENGURANGAN KUMUH KELURAHAN KARANG INDAH TAHUN 2020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06828" y="2523174"/>
          <a:ext cx="9143999" cy="2319282"/>
        </p:xfrm>
        <a:graphic>
          <a:graphicData uri="http://schemas.openxmlformats.org/drawingml/2006/table">
            <a:tbl>
              <a:tblPr/>
              <a:tblGrid>
                <a:gridCol w="279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9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13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25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4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04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36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317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31326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KELURAHAN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 TERDELINIASI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LUAS KUMUH (Ha)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NILAI KEKUMUHAN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PENGURANGAN KUMUH (Ha)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32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AKHIR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3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KARANG INDAH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KARANG INDAHRT001-RW001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9.03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KUMUH RINGAN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3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KARANG INDAH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KARANG INDAHRT002-RW002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5.22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KUMUH SEDANG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3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KARANG INDAH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KARANG INDAHRT007-RW002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2.33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KUMUH RINGAN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326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326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SISA kumuh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2012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2863" y="326489"/>
            <a:ext cx="11126273" cy="1325563"/>
          </a:xfrm>
        </p:spPr>
        <p:txBody>
          <a:bodyPr>
            <a:normAutofit/>
          </a:bodyPr>
          <a:lstStyle/>
          <a:p>
            <a:r>
              <a:rPr lang="en-US" sz="2800" b="1"/>
              <a:t>EXERCISE PENGURANGAN KUMUH KELURAHAN KARANG INDAH TAHUN 2021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21844" y="2793628"/>
          <a:ext cx="9286564" cy="2232870"/>
        </p:xfrm>
        <a:graphic>
          <a:graphicData uri="http://schemas.openxmlformats.org/drawingml/2006/table">
            <a:tbl>
              <a:tblPr/>
              <a:tblGrid>
                <a:gridCol w="2838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7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6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72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28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15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90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83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4943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44205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KELURAHAN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 TERDELINIASI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LUAS KUMUH (Ha)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NILAI KEKUMUHAN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PENGURANGAN KUMUH (Ha)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20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AKHIR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2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KARANG INDAH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KARANG INDAHRT001-RW001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9.03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KUMUH RINGAN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KARANG INDAH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KARANG INDAHRT002-RW002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5.22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KUMUH SEDANG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2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KARANG INDAH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KARANG INDAHRT007-RW002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2.33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TIDAK KUMUH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20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20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SISA kumuh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4440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912252" y="1735427"/>
          <a:ext cx="5462789" cy="3557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582981" y="2290828"/>
          <a:ext cx="4621639" cy="24469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6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5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7901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Data R0 16 Parameter </a:t>
                      </a:r>
                      <a:r>
                        <a:rPr 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Kelurahan</a:t>
                      </a:r>
                      <a:endParaRPr lang="en-US" sz="1600" b="1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rtl="0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Karang</a:t>
                      </a: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Indah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27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u="none" strike="noStrike" dirty="0">
                          <a:effectLst/>
                        </a:rPr>
                        <a:t>Luas </a:t>
                      </a:r>
                      <a:r>
                        <a:rPr lang="en-US" sz="1600" u="none" strike="noStrike" dirty="0" err="1">
                          <a:effectLst/>
                        </a:rPr>
                        <a:t>Kumuh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Awal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 dirty="0">
                          <a:effectLst/>
                        </a:rPr>
                        <a:t>16.58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84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u="none" strike="noStrike" dirty="0" err="1">
                          <a:effectLst/>
                        </a:rPr>
                        <a:t>Pengurangan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Kumuh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 dirty="0">
                          <a:effectLst/>
                        </a:rPr>
                        <a:t>2.33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84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u="none" strike="noStrike" dirty="0">
                          <a:effectLst/>
                        </a:rPr>
                        <a:t>Luas </a:t>
                      </a:r>
                      <a:r>
                        <a:rPr lang="en-US" sz="1600" u="none" strike="noStrike" dirty="0" err="1">
                          <a:effectLst/>
                        </a:rPr>
                        <a:t>Sisa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kumuh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 dirty="0">
                          <a:effectLst/>
                        </a:rPr>
                        <a:t>14.25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940154" y="690501"/>
            <a:ext cx="10710933" cy="455719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>
                  <a:outerShdw blurRad="177800" dist="38100" dir="2700000" algn="tl">
                    <a:srgbClr val="000000">
                      <a:alpha val="24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GRAFIK SIMULASI PENGURANGAN KUMUH KELURAHAN </a:t>
            </a:r>
            <a:r>
              <a:rPr lang="en-US" sz="2800" b="1" err="1"/>
              <a:t>Karang</a:t>
            </a:r>
            <a:r>
              <a:rPr lang="en-US" sz="2800" b="1"/>
              <a:t> indah tahun 2021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98955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83189" y="49821"/>
            <a:ext cx="8441869" cy="4844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13716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7200" kern="1200" spc="-75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/>
              <a:t>PROFIL KUMUH LINGKUP RT-RW KELURAHAN KARANG INDAH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89" y="611546"/>
            <a:ext cx="10888856" cy="624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5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563</Words>
  <Application>Microsoft Office PowerPoint</Application>
  <PresentationFormat>Widescreen</PresentationFormat>
  <Paragraphs>180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Bahnschrift Condensed</vt:lpstr>
      <vt:lpstr>Calibri</vt:lpstr>
      <vt:lpstr>Calibri Light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EXERCISE PENGURANGAN KUMUH KELURAHAN KARANG INDAH TAHUN 2020</vt:lpstr>
      <vt:lpstr>EXERCISE PENGURANGAN KUMUH KELURAHAN KARANG INDAH TAHUN 2021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 winarno</dc:creator>
  <cp:lastModifiedBy>edwin winarno</cp:lastModifiedBy>
  <cp:revision>1</cp:revision>
  <dcterms:created xsi:type="dcterms:W3CDTF">2023-10-25T23:43:32Z</dcterms:created>
  <dcterms:modified xsi:type="dcterms:W3CDTF">2023-10-25T23:45:52Z</dcterms:modified>
</cp:coreProperties>
</file>